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C6882-369A-467E-A68B-C798007C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07806-DC83-434F-B456-568D0B494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52731-6A4E-4A42-8E19-4E30CF722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59766-93B7-4880-83DB-8B73C04B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26C20C-6339-447A-B470-6ECF306E9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D741DB-18B8-4E1B-8B0B-14689718A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31AA24-CC10-4417-B519-7153EF10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20741-E7F4-43F8-A9B2-1E96F279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378AF-1523-4E52-93FB-24F93D8ED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78144-F79E-4134-800D-70D32D5F5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B756F-1922-4F4D-9473-D532BFEEB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00023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电通－恒安集团广告策略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预算与执行计划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20-40岁的年轻家庭，注重家庭生活品质，有一定的消费能力。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目标人群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17" r="19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覆盖全国主要城市，重点拓展一线城市和部分二线城市市场。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高端家居用品，强调品质、时尚与实用性。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建立品牌忠诚度是关键，通过提供优质的产品和服务，提升消费者对品牌的信任和满意度。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消费者在购买家居用品时，通常会考虑品牌、质量、价格、功能和外观等因素。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媒体接触习惯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现代消费者更倾向于使用互联网和社交媒体获取信息，广告投放应注重线上平台的覆盖。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分析行业内其他知名家居用品品牌的市场份额、产品线、营销策略等。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找出自身产品与竞争对手的差异点，如设计、功能、价格等方面的优势。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发现未被满足的消费者需求或竞争对手的弱点，制定相应的市场进入策略。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产品具备创新设计和功能，满足消费者对新鲜感的需求。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产品采用优质材料和工艺，确保产品的高品质和耐用性。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产品设计注重用户体验，满足消费者的使用习惯和需求。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37" b="3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品牌定位为高端市场，提供高品质的产品和服务。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品牌形象时尚、前卫，引领潮流趋势。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品牌传递专业、可靠的形象，赢得消费者的信任。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产品定位中高端市场，主要面向中高收入群体。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中高收入群体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针对年轻人的消费需求和喜好，设计符合年轻人审美和价值观的产品。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针对家庭用户的需求，提供实用、便捷的产品解决方案。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突出恒安集团产品的独特卖点，如品质、功能、设计等方面。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通过情感化的广告语和画面，引起消费者的共鸣，增强品牌认同感。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强调恒安集团的品牌形象，突出其在行业中的领导地位和良好口碑。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广告主题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通过讲述与恒安集团或其产品相关的故事，吸引观众的注意力，并传达品牌理念。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故事化创意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运用独特的视觉元素和创意设计，给观众留下深刻的印象。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视觉冲击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运用幽默诙谐的表现手法，让广告更具有趣味性和吸引力。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幽默诙谐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https://d.book118.com/408000023030006044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2024-09-24T03:14:00.660</cp:lastPrinted>
  <dcterms:created xsi:type="dcterms:W3CDTF">2024-09-23T19:14:00Z</dcterms:created>
  <dcterms:modified xsi:type="dcterms:W3CDTF">2024-09-23T19:14:02Z</dcterms:modified>
</cp:coreProperties>
</file>