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832909-C7B5-41F8-9A70-3F04830FB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1FB880-8B9C-4F1F-A021-E1CDF500A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C958A6-2926-4F90-9E0A-F8502FC76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D08E30-42A8-4288-947E-F367118F0F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2BB7EF-2C61-4C64-A4CE-3E9FFD5AD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2FE40D-1437-4CFF-92A3-CD54B725B5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5710F6-C50F-4166-A1C0-B0469BADAB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80FF9B-20B9-45AA-91B6-D6B986EEE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653AA8-AE2E-422F-962C-547650C85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CFEC3D-C638-442A-96D4-DFA767FA5F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9F1B2A-2963-4758-A6CA-724439A42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0000500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智能安防行业的风控和风险管理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风险防范措施与手段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风险应对策略及实践案例分享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持续改进方向探讨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智能安防行业现状及前景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智能安防行业规模不断扩大，市场需求持续增长，预计未来几年将保持强劲增长势头。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智能安防产业链包括硬件设备、软件系统、集成服务等多个环节，各环节相互依存，共同推动行业发展。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当前智能安防市场竞争激烈，国内外众多企业纷纷布局，通过技术创新、市场拓展等手段争夺市场份额。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法规限制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随着智能安防技术的广泛应用，相关法规不断完善，对企业资质、技术标准、数据安全等方面提出更高要求。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国际合作与贸易规则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智能安防企业积极拓展国际市场，需遵守国际贸易规则和技术标准，加强国际合作与交流。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政府对智能安防产业给予高度重视，出台一系列扶持政策，包括财政补贴、税收优惠、产业基金等，推动行业快速发展。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人工智能技术为智能安防行业带来革命性变革，通过深度学习、图像识别等技术提高安防系统的智能化水平。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282" r="1428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人工智能技术应用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物联网技术将智能安防设备与系统连接起来，实现设备间的互联互通和智能化管理，提升安防效率。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物联网技术融合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99" r="16699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大数据技术为智能安防行业提供海量数据处理和分析能力，帮助企业发现潜在风险，优化风险管理策略。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大数据分析与挖掘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技术创新推动力量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风险识别与评估方法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934" r="2393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明确识别目标、收集相关信息、运用识别技术、确定风险因素。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风险识别流程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采用头脑风暴、德尔菲法等方法，利用历史数据、专家经验等资源，对潜在风险进行全面梳理和识别。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风险识别技巧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风险识别过程及技巧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构建包括风险指标体系、风险等级划分、风险评估算法等在内的完整评估模型。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运用评估模型对识别出的风险因素进行量化评估，确定风险等级，为后续风险管理提供依据。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风险评估模型构建与应用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模型应用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风险评估模型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某智能安防企业面临技术泄露风险，通过风险识别发现员工离职可能带走核心技术，进而采取加强保密措施、完善离职管理流程等风险管理措施。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某智能安防项目存在安全隐患，通过风险评估发现系统漏洞可能导致严重后果，及时采取漏洞修补、安全加固等风险管理措施，确保项目安全稳定运行。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风险防范措施与手段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https://d.book118.com/408000050007006036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2024-09-15T03:36:12.088</cp:lastPrinted>
  <dcterms:created xsi:type="dcterms:W3CDTF">2024-09-14T19:36:12Z</dcterms:created>
  <dcterms:modified xsi:type="dcterms:W3CDTF">2024-09-14T19:36:14Z</dcterms:modified>
</cp:coreProperties>
</file>