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AA5826-5644-4AA8-BC01-8F12730B3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77C7AB-2743-4F91-90A6-8BC32886D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64AB6F-D7A5-4219-93E0-99D0E765E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EED8A1-0E87-4EC2-B848-D83B34067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07F3E3-DDC0-4329-9B1E-6A4CF3F36C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E88E72-930D-4B67-ACBA-06FA9E11B1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618000-88D1-4C36-AAE5-1A0A60A939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DECEDB-C4B2-4012-9D19-C13DF18CC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3A81AC-F90A-400A-BC4A-D69AF8648A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260C33-BFA0-4E75-AFB4-F022689A0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1D007-11AF-455D-94DB-9D8DBBD090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00103000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外周静脉治疗演讲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外周静脉治疗的方法与技术</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外周静脉治疗的适应症与禁忌症</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外周静脉治疗的不良反应与处理</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外周静脉治疗的护理与注意事项</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外周静脉治疗的发展趋势与展望</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外周静脉治疗概述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外周静脉治疗是指通过外周静脉途径进行的输液治疗，包括浅静脉和深静脉两种方式。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外周静脉治疗具有操作简便、适用范围广、安全性高等优点，是临床常用的输液治疗方法。</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外周静脉治疗的重要性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补充体液和电解质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外周静脉治疗能够快速有效地补充体液和电解质，维持人体正常生理功能。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药物治疗途径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外周静脉治疗是药物治疗的重要途径之一，能够将药物快速输送到作用部位，提高药物疗效。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抢救和治疗危重患者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外周静脉治疗在抢救和治疗危重患者中具有重要作用，能够及时补充血容量、纠正休克和电解质紊乱等。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外周静脉治疗的历史可以追溯到18世纪初期，随着医学技术的不断发展，外周静脉治疗的技术和设备也在不断改进和完善。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历史回顾</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随着医疗技术的进步和临床需求的变化，外周静脉治疗将朝着更加安全、快速、舒适的方向发展，同时新型输液工具和技术的研发和应用也将为外周静脉治疗带来更多的可能性。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发展趋势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外周静脉治疗的历史与发展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外周静脉治疗的方法与技术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穿刺技术是外周静脉治疗中最基础的技术之一，其目的是建立静脉通道，以便进行输液和其他治疗。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穿刺技术包括选择合适的血管、消毒、局部麻醉、穿刺针的选择和使用、穿刺操作以及穿刺后的护理等步骤。正确的穿刺技术可以减少并发症的发生，提高治疗的效果。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穿刺技术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置管技术是通过手术将导管放置在静脉内，以便长期进行输液和其他治疗。</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置管技术包括导管的选择、手术前的准备、手术操作、手术后护理以及导管的维护等步骤。置管技术的应用可以减少反复穿刺的痛苦和并发症，提高患者的舒适度和治疗效果。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置管技术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输液技术是将药物或营养物质通过静脉输送到体内的方法。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输液技术包括药物的选择、药物的稀释和配制、输液的速度和量、以及输液过程中的监测和维护等步骤。正确的输液技术可以确保药物的有效输送，减少不良反应和并发症的发生。</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输液技术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484" b="64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拔管技术是在完成静脉治疗后，将导管从静脉内拔出的过程。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拔管技术包括拔管前的准备、拔管操作、拔管后的护理和注意事项等步骤。正确的拔管技术可以减少并发症的发生，保护患者的血管和健康。</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拔管技术</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外周静脉治疗的适应症与禁忌症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12134" b="1213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外周静脉治疗可以快速补充血容量，用于治疗休克、严重脱水等。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外周静脉治疗可用于输注抗生素、抗肿瘤药物、营养液等药物治疗。</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外周静脉治疗可以监测患者的血压、心率等生命体征，及时了解病情变化。</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在急救情况下，外周静脉治疗可以快速建立输液通道，为抢救争取时间。</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补充血容量</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输注药物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监测病情</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急救治疗</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https://d.book118.com/408000103000006025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2024-09-01T08:57:50.860</cp:lastPrinted>
  <dcterms:created xsi:type="dcterms:W3CDTF">2024-09-01T00:57:50Z</dcterms:created>
  <dcterms:modified xsi:type="dcterms:W3CDTF">2024-09-01T00:57:52Z</dcterms:modified>
</cp:coreProperties>
</file>