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0E3AB7-45B3-40BA-9C19-EACD3FEAE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E12C6E-78BB-47D4-B678-FE2D296C8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CA8077-56F7-453A-8D69-0EF93E065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3AD0D5-534A-4E52-8A4A-7F0BC7C69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781A47-56EA-47FA-BBD5-7F80FB910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277216-38BC-41B2-80E7-6F68814F9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1C2C64-7A4A-4CF3-9DE8-25F671620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652A70-7726-45F9-9DF6-3BEF20C56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93989A-0696-4EEA-B83F-6810FB346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7D4689-C109-49ED-97A9-11A73A82C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7528EE-96E9-4DB5-B943-3359D2ECE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020060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项目变更实施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项目变更背景与原因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项目变更范围与内容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项目变更计划与时间表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项目变更风险识别与应对策略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项目变更实施过程管理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项目变更效果评价与经验教训总结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项目变更背景与原因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智能城市交通管理系统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项目名称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125" r="171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通过引入先进的信息技术和智能化设备，提高城市交通运行效率，减少交通拥堵和事故发生率。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包括交通信号控制、智能车辆管理、电子警察系统等多个子系统的设计与实施。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项目范围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技术更新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随着技术的不断进步，出现了更加高效、智能的交通管理解决方案，需要对原计划进行技术升级。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政策法规调整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政府对于智能交通管理领域的相关政策法规进行了调整，项目需要符合最新的政策要求。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客户在使用过程中提出了一些新的需求和改进意见，需要对项目功能进行相应调整。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变更原因分析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适应技术发展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通过变更实施，可以引入更先进的技术和解决方案，提高项目的整体技术水平和竞争力。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满足政策要求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根据最新的政策法规对项目进行调整，可以确保项目的合规性和顺利实施。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响应客户需求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及时响应并处理客户的需求变化，可以提升客户满意度和项目成功率。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变更必要性阐述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项目变更范围与内容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92" r="12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明确变更涉及的具体业务流程、系统模块、数据字段等。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评估变更对项目整体目标、进度、成本、质量等方面的影响。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界定变更范围，确保变更实施过程中的一致性和准确性。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变更范围界定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变更内容详细描述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对变更需求进行详细分析，包括变更的目的、背景、原因等。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制定详细的变更计划，包括变更实施的时间表、资源需求、风险应对措施等。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编写变更说明书，明确变更前后的差异、操作步骤、验收标准等。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分析干系人对变更的态度和利益诉求，制定相应的沟通策略和计划。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及时与干系人进行沟通，确保他们对变更的理解和支持，减少变更实施过程中的阻力和风险。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541" r="154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771" b="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1395" r="1139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识别变更涉及的干系人，包括项目团队成员、业务用户、技术支持人员等。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涉及干系人分析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项目变更计划与时间表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制定变更方案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根据项目实际情况，制定切实可行的变更方案，包括技术、资源、时间等方面的调整。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明确变更目标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清晰定义项目变更的范围、目标和预期成果。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评估变更影响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分析变更对项目进度、成本、质量等方面的影响。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制定详细变更计划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07" r="17407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制定时间表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根据项目变更的复杂性和紧急程度，制定详细的时间表，明确各项任务的开始和结束时间。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设定关键节点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在时间表中设定关键节点，以便监控项目进度并及时调整。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预留缓冲时间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为应对可能出现的风险和不确定性，在时间表中预留一定的缓冲时间。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时间表安排及关键节点设定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https://d.book118.com/408002006006006035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2024-09-13T16:54:50.955</cp:lastPrinted>
  <dcterms:created xsi:type="dcterms:W3CDTF">2024-09-13T08:54:50Z</dcterms:created>
  <dcterms:modified xsi:type="dcterms:W3CDTF">2024-09-13T08:54:53Z</dcterms:modified>
</cp:coreProperties>
</file>