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B8448-841D-4430-8A16-2510FB91D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2A730-9CA5-424B-B345-CF3DE523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59255-9525-44E3-8D24-60ACF9F0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4C735-4EE1-416D-831B-1553EFEE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33DF5-854E-4D06-A098-713CEF75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7F274-9416-4E0C-9CCD-1B3DE039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68503-BF9C-4FBA-8DB4-A11CDD72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B0E8E-C228-49CE-94A1-E4C3E2541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F7BD2-DFC9-41AD-8A39-FC1C6792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2745-3459-44BC-91FA-ECF86E8D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9955-F7FB-4176-B770-C00EB631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0204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腺癌术后护理PPT\n## 1.肺腺癌术后护理概述\n### 1.1肺腺癌的基本概念与特点\n### 1.2术后护理的重要性及目标\n### 1.3术后护理的实施方法与原则\n## 2.肺腺癌术后的生活护理\n### 2.1术后休息与活动指导\n### 2.2饮食调整与营养补充\n### 2.3生活习惯与心理调适\n## 3.肺腺癌术后的药物治疗与监测\n### 3.1术后药物治疗方案与副作用管理\n### 3.2药物剂量调整与个体化治疗\n### 3.3药物疗效评估与监测方法\n## 4.肺腺癌术后的并发症预防与护理\n### 4.1术后肺部感染与呼吸功能训练\n### 4.2术后胸腔积液与引流护理\n### 4.3术后肺栓塞与预防措施\n## 5.肺腺癌术后的康复训练与指导\n### 5.1术后康复训练的重要性与原则\n### 5.2有氧运动与呼吸功能锻炼\n### 5.3康复训练进度与个体化调整\n## 6.肺腺癌术后的随访与健康管理\n### 6.1术后随访计划与时间安排\n### 6.2定期检查项目与结果解读\n### 6.3健康管理与预防复发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肺腺癌术后护理PPT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肺腺癌术后护理概述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肺腺癌是一种起源于肺部腺体的恶性肿瘤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腺体是肺部的主要功能组织，负责气体交换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肺腺癌是最常见的肺癌类型之一，占肺癌的**40%**左右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肺腺癌的发病年龄较轻，多见于40-60岁的女性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发病原因可能与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吸烟、空气污染、遗传因素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早期症状较为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，容易被忽视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肺腺癌的生物学行为较为温和，生长速度较慢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肺腺癌通常可以通过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较低，但需要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长期随访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健康管理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肺腺癌的基本概念与特点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术后护理对于提高患者生活质量和降低复发率具有重要意义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合理的护理措施可以帮助患者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恢复肺功能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术后护理还可以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endParaRPr/>
              </a:p>
            </p:txBody>
          </p:sp>
        </p:grpSp>
        <p:grpSp>
          <p:nvGrpSpPr>
            <p:cNvPr id="2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术后护理的主要目标包括：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监测药物治疗效果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提高肺功能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术后护理的实施方法主要包括：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：根据患者病情和医生建议，使用抗生素、消炎药等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：指导患者休息、活动、饮食调整等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：帮助患者建立良好的心理状态，积极应对疾病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：进行适当的肺功能锻炼，提高患者的生活质量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术后护理的原则包括：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：涵盖患者生理、心理、社会等方面的需求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：长期随访，及时调整护理计划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术后护理的实施方法与原则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肺腺癌术后的生活护理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术后休息与活动指导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术后应遵医嘱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适当休息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，避免剧烈运动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1-2周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内避免剧烈咳嗽、深呼吸等活动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3-4周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内避免剧烈运动，如跑步、举重等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术后活动应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循序渐进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，避免过度劳累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轻度的日常活动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，如散步、做家务等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6-8周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后，可以逐渐增加运动量，如慢跑、游泳等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术后应注意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避免呼吸道刺激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，如吸烟、接触刺激性气体等</a:t>
            </a:r>
            <a:endParaRPr/>
          </a:p>
        </p:txBody>
      </p:sp>
      <p:cxnSp>
        <p:nvCxnSpPr>
          <p:cNvPr id="28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术后饮食应清淡易消化，避免辛辣、油腻等食物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可以多食用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高蛋白、高纤维、低脂肪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的食物，如鱼、肉、蛋、蔬菜等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，如海鲜、花生等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术后应补充足够营养，提高身体抵抗力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可以口服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蛋白质粉、维生素、矿物质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可以根据医生建议，使用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肠内营养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肠外营养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饮食调整与营养补充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术后应戒烟限酒，避免不良生活习惯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加重肺部损伤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，影响肺功能恢复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加重肝脏负担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，影响药物代谢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术后应保持良好的心理状态，积极面对疾病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，寻求家人、朋友的支持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病友交流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，分享治疗经验和心得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生活习惯与心理调适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肺腺癌术后的药物治疗与监测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术后药物治疗方案应根据患者病情和医生建议制定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常用的药物包括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药物治疗应在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医生指导下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进行，避免自行停药或更换药物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术后应密切监测药物副作用，及时处理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骨髓抑制、肝肾功能损害、消化道反应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如出现严重副作用，应及时就医，调整药物治疗方案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术后药物治疗方案与副作用管理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可以在医生指导下，进行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，影响治疗效果</a:t>
                </a:r>
                <a:endParaRPr/>
              </a:p>
            </p:txBody>
          </p:sp>
          <p:sp>
            <p:nvSpPr>
              <p:cNvPr id="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术后药物剂量应根据患者体重、肝肾功能等因素进行调整</a:t>
                </a:r>
                <a:endParaRPr/>
              </a:p>
            </p:txBody>
          </p:sp>
          <p:sp>
            <p:nvSpPr>
              <p:cNvPr id="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，了解患者对药物的敏感性和耐受性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根据检测结果，选择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进行治疗，提高治疗效果</a:t>
                </a:r>
                <a:endParaRPr/>
              </a:p>
            </p:txBody>
          </p:sp>
          <p:sp>
            <p:nvSpPr>
              <p:cNvPr id="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术后应个体化治疗，根据患者基因检测结果调整药物选择</a:t>
                </a:r>
                <a:endParaRPr/>
              </a:p>
            </p:txBody>
          </p:sp>
          <p:sp>
            <p:nvSpPr>
              <p:cNvPr id="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药物剂量调整与个体化治疗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术后应定期评估药物疗效，调整治疗方案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等方法评估疗效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如疗效不佳，应及时就医，调整治疗方案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术后应密切监测病情，及时发现和处理问题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，如血常规、肝肾功能、心电图等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如出现异常，应及时就医，处理并发症和副作用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药物疗效评估与监测方法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https://d.book118.com/408002040006006036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肺腺癌术后护理PPT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2024-09-15T02:43:18.031</cp:lastPrinted>
  <dcterms:created xsi:type="dcterms:W3CDTF">2024-09-14T18:43:18Z</dcterms:created>
  <dcterms:modified xsi:type="dcterms:W3CDTF">2024-09-14T18:43:19Z</dcterms:modified>
</cp:coreProperties>
</file>