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9055DD-FCE8-41B0-890E-D67127ABF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B1C9D5-5EF6-478A-91F7-AFB42AE3F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8BE87A-F285-437A-AB73-F195E2EF3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6FBF98-F848-4CDB-9E9C-37052A9EB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8F55D6-1BF7-4FD6-A99D-114A8E43B4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37D9EC-3C73-4270-A26D-01BFF77AC9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890D70-2A52-4979-B31D-96EF004D85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0C223-EBFA-41A4-AA91-52ED6C91F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5C9ADB-337C-4182-B72E-460ADECC2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C769E4-365D-4745-B58A-B6D7E9D43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84C69-87E3-4ED5-8C93-0229DDD3D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03074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《原油脱硫技术》ppt课件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原油脱硫技术简介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原油脱硫技术分类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原油脱硫技术应用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原油脱硫技术前景展望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原油脱硫技术简介</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环境保护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随着全球环境保护意识的提高，减少污染物的排放已成为当务之急。原油脱硫技术是降低硫化物排放的有效手段，有助于减少酸雨、空气污染等环境问题。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能源利用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硫化物是原油中的有害物质，不仅影响油品质量，还可能对炼油设备造成腐蚀。通过脱硫处理，可以提高油品质量，延长设备使用寿命，提高能源利用效率。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原油脱硫的必要性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早期的原油脱硫技术主要采用化学法，如酸碱精制、氧化还原等。这些方法虽然可以去除部分硫化物，但存在处理成本高、环境污染严重等缺点。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传统脱硫技术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随着科技的发展，现代原油脱硫技术不断涌现，如吸附法、生物脱硫、膜分离法等。这些方法具有处理效果好、环保、低成本等优势，逐渐成为主流的原油脱硫技术。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现代脱硫技术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原油脱硫技术的发展历程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原油脱硫技术是保障能源安全的重要手段之一。通过提高油品质量，可以满足市场需求，保障能源供应的稳定性。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保障能源安全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原油脱硫技术的推广应用，有助于推动相关产业的发展，如环保产业、炼油工业等，从而促进经济发展。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促进经济发展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随着全球环保标准的提高，原油脱硫技术的研发和应用已成为衡量一个国家能源科技水平的重要标志。掌握先进的原油脱硫技术，有助于提升国际竞争力。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提升国际竞争力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原油脱硫技术的重要性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原油脱硫技术分类</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通过氧化还原反应，将硫化物转化为硫磺或硫化氢，再进一步分离。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湿式氧化还原法、干式氧化还原法、生物氧化还原法。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适用于高硫原油的脱硫处理，处理效果好，但反应条件较为苛刻。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氧化还原法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利用吸附剂的吸附作用，将硫化物从原油中分离出来。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原理</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物理吸附、化学吸附。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适用于低硫原油的脱硫处理，处理成本较低，但吸附剂的再生和更换需考虑。</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利用微生物的代谢作用，将硫化物转化为无害的物质。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生物浸出法、生物转化法。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具有处理成本低、环境友好等优点，但处理时间较长，且对微生物的驯化培养要求较高。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生物脱硫法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https://d.book118.com/408003074046006031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2024-09-08T05:39:28.399</cp:lastPrinted>
  <dcterms:created xsi:type="dcterms:W3CDTF">2024-09-07T21:39:28Z</dcterms:created>
  <dcterms:modified xsi:type="dcterms:W3CDTF">2024-09-07T21:39:30Z</dcterms:modified>
</cp:coreProperties>
</file>