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CBD08-C43B-46BF-8F9E-73B5888F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A5CE4-805A-4C64-B6C4-32B652E61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941FE-6905-4E57-A0D4-C3931509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4010A-125B-4E8B-A8E1-78A94250D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5E40F9-81E3-4C9F-B0D8-73C495172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97FD5-CE9E-4C68-ADD3-F6B367789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4DE86-723D-453C-A8C6-5EBD1F266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2F3FC-A8E7-4551-BEAF-7275E9956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6D439-C323-4F3E-B319-11CCD3FE6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D484D-B305-4E1A-AAA5-CA22CAAB4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73AE9-F5D5-4D93-945E-47E078142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1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3074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会计电算化-UFO报表管理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UFO报表管理系统的功能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UFO报表是指用友软件股份有限公司开发的财务报表软件，全称为“用友通用财务报表系统”。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UFO报表是会计电算化中常用的报表软件之一，它能够提供丰富的财务报表模板，帮助用户快速生成各种财务报表，如资产负债表、利润表、现金流量表等。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UFO报表的定义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UFO报表的特点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UFO报表界面友好，操作简单，用户可以快速上手。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UFO报表支持多种数据导入、导出方式，能够快速处理大量数据，提高工作效率。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UFO报表采用标准化的报表模板，能够保证数据的准确性，减少人为误差。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UFO报表支持自定义报表模板，用户可以根据实际需求灵活调整报表格式和内容。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易用性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1990年代初，UFO报表系统开始广泛应用于中国企事业单位的财务管理领域。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2000年代以后，随着中国会计电算化的普及和发展，UFO报表系统逐渐成为主流的财务报表软件之一。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1988年，用友公司开始开发UFO报表系统，成为中国最早的财务软件开发商之一。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UFO报表的发展历程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UFO报表管理系统的功能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自定义报表格式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UFO报表管理系统允许用户根据需求自定义报表的格式，包括表头、表身、表尾等部分的设置。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公式定义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用户可以通过系统提供的公式定义功能，设置各种计算公式和逻辑关系，实现报表数据的自动计算和校验。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模板管理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UFO报表管理系统提供丰富的模板库，用户可以选择合适的模板进行报表设计，提高工作效率。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自动生成报表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基于预设的报表模板和数据源，系统能够自动生成各种财务报表，如资产负债表、利润表等。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UFO报表管理系统支持多种数据源的导入，如Excel、数据库等，同时具备强大的数据处理功能，可以对导入的数据进行清洗、转换和整合。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报表合并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支持多账套数据的合并，方便用户对集团或组织的整体财务状况进行了解和分析。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用户可以通过系统提供的查询功能，根据不同的条件对报表数据进行筛选和查询，满足多维度数据分析的需求。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报表查询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在报表生成后，用户可以根据实际需要对报表数据进行修改，包括数值、文字等信息的调整。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报表修改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系统支持对报表数据的追溯查询，帮助用户了解数据来源和变化过程。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数据追溯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报表查询与修改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打印设置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用户可以根据需要自定义打印设置，如纸张大小、打印份数、打印区域等，确保报表打印效果符合实际需求。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打印预览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系统提供打印预览功能，用户可以在预览界面查看报表的打印效果，并进行调整和优化。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多种输出格式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UFO报表管理系统支持多种输出格式，如Excel、PDF、HTML等，方便用户在不同场景下使用和分享报表数据。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报表输出与打印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UFO报表管理系统支持多维度的数据分析，如时间、空间、组织结构等，帮助用户深入了解数据的内在联系和变化规律。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系统提供丰富的图表类型，如柱状图、折线图、饼图等，方便用户通过图表直观地展示数据关系和分析结果。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用户可以根据实际需求自定义分析指标和维度，系统支持灵活的公式编辑和计算功能，以满足个性化的数据分析需求。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报表分析功能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UFO报表管理系统的应用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日常账务处理是UFO报表管理系统的基础功能，包括凭证录入、审核、过账等操作，确保账务数据的准确性和及时性。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系统支持多账套管理，满足企业不同核算需求，同时提供严密的权限控制，保障数据安全。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自动化处理大大提高了账务处理的效率和准确性，减轻了财务人员的工作负担。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日常账务处理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https://d.book118.com/408003074140006036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2024-09-16T11:46:39.881</cp:lastPrinted>
  <dcterms:created xsi:type="dcterms:W3CDTF">2024-09-16T03:46:39Z</dcterms:created>
  <dcterms:modified xsi:type="dcterms:W3CDTF">2024-09-16T03:46:41Z</dcterms:modified>
</cp:coreProperties>
</file>