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05906-5B52-46E5-9012-ADE8175BA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B307E-5CF3-4AF9-BCAD-80B253C0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F4BA8-2CE9-455B-AF52-87BC5C69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2611C-8F36-49EA-BAF1-9D1766726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2D9C4-D55C-40CC-AE57-7F69B53CB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5DE53B-B508-4297-A02C-2F5B268CF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BCEB69-85E8-4AEE-90EA-86EE9225F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CD3B0-2C38-411C-8188-F1D9A8FE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1379A-1D21-4D87-9315-0453C7C5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7007E-E680-443D-AEEB-EA52F20ED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36421-FC18-42FE-B25D-F3B81F83A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3116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针灸推拿对脑瘫的治疗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针灸推拿治疗脑瘫的基本原理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针灸推拿治疗脑瘫的方法与技术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针灸推拿治疗脑瘫的临床实践与效果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针灸推拿治疗脑瘫的注意事项与风险控制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针灸推拿治疗脑瘫的未来展望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针灸推拿治疗脑瘫的基本原理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通过刺激穴位，调节经络，促进气血流通，改善身体机能。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针灸可以调和阴阳平衡，调整身体内部环境，增强机体免疫力。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通过针灸刺激，可以提高机体正气，祛除病邪，促进康复。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通过推拿手法，缓解肌肉紧张和痉挛，改善肌肉状态。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推拿可以促进血液循环，加速新陈代谢，有助于缓解症状。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通过推拿手法，可以调整骨骼和关节的位置，改善姿势和运动模式。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舒缓肌肉紧张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调整骨骼结构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相辅相成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综合调理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针灸与推拿的结合治疗原理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针灸与推拿结合治疗可以综合调理身体内外环境，促进整体康复。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针灸与推拿的结合可以产生协同作用，增强机体对治疗的反应，提高疗效。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针灸和推拿各有侧重，结合使用可以发挥各自优势，提高治疗效果。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针灸推拿治疗脑瘫的方法与技术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通过刺激头部穴位，调节大脑皮层的兴奋性，改善脑部血液循环，促进脑瘫患儿的智力发育。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刺激身体相关穴位，调节经络和脏腑功能，改善肢体运动功能和姿势。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刺激耳部穴位，调节神经和内分泌系统，缓解脑瘫患儿的痉挛和异常姿势。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通过轻柔的按摩和推拿，缓解肌肉紧张和痉挛，改善肢体运动功能。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67" r="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125" r="9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放松手法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通过被动或主动的关节活动，改善关节僵硬和畸形，促进肢体运动功能的恢复。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关节活动手法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通过刺激肌肉和神经，促进肌肉力量的恢复和神经功能的改善。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肌肉刺激手法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针灸与推拿的结合治疗方法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先针灸后推拿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先通过针灸刺激穴位，调节神经和内分泌系统，再通过推拿缓解肌肉紧张和痉挛，改善肢体运动功能。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先推拿后针灸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先通过推拿放松肌肉和缓解痉挛，再通过针灸刺激穴位，调节神经和内分泌系统，进一步改善肢体运动功能。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针灸与推拿交替进行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根据患儿的具体情况，交替进行针灸和推拿治疗，以达到更好的治疗效果。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针灸推拿治疗脑瘫的临床实践与效果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https://d.book118.com/408003116017006025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2024-09-01T14:24:17.842</cp:lastPrinted>
  <dcterms:created xsi:type="dcterms:W3CDTF">2024-09-01T06:24:17Z</dcterms:created>
  <dcterms:modified xsi:type="dcterms:W3CDTF">2024-09-01T06:24:19Z</dcterms:modified>
</cp:coreProperties>
</file>