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298.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2.xml" /><Relationship Id="rId2" Type="http://schemas.openxmlformats.org/officeDocument/2006/relationships/tags" Target="../tags/tag13.xml"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slideMaster" Target="../slideMasters/slideMaster2.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858785-6FC9-4E9A-84E9-740A4E5E8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607D21-9FF3-4DAE-80F9-C814288E0C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A874C8-E866-4100-9756-0A5B691973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0FBE02-0166-4F6A-92E8-C3B84CD65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363319-1284-4083-B720-698C8227132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D152A2-8AAE-4C7B-9E64-40F8ACA6C7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4EB839-CD4B-439B-9C31-069C72EFE1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39AB22-E874-4554-A418-A69961A6C2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F5D56F-D577-4CF0-A955-0620EB901D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BAD11E-6CEF-416B-8DAB-9FFCD31279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E4A0C-742C-4713-B47B-700A965DC8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3" name="图片 9"/>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33"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5"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66"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68"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670" name="署名"/>
          <p:cNvSpPr txBox="1">
            <a:spLocks noGrp="1"/>
          </p:cNvSpPr>
          <p:nvPr>
            <p:ph type="body" idx="3" hasCustomPrompt="1"/>
            <p:custDataLst>
              <p:tags r:id="rId7"/>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672" name="正文"/>
          <p:cNvSpPr txBox="1">
            <a:spLocks noGrp="1"/>
          </p:cNvSpPr>
          <p:nvPr>
            <p:ph type="body" idx="2"/>
            <p:custDataLst>
              <p:tags r:id="rId8"/>
            </p:custDataLst>
          </p:nvPr>
        </p:nvSpPr>
        <p:spPr>
          <a:xfrm>
            <a:off x="1929130" y="3429000"/>
            <a:ext cx="8334375" cy="432995"/>
          </a:xfrm>
          <a:prstGeom prst="rect">
            <a:avLst/>
          </a:prstGeom>
          <a:noFill/>
        </p:spPr>
        <p:txBody>
          <a:bodyPr wrap="square" lIns="0" tIns="0" rIns="0" bIns="0" rtlCol="0">
            <a:normAutofit/>
          </a:bodyPr>
          <a:lstStyle>
            <a:lvl1pPr marL="0" marR="0" algn="ctr" defTabSz="914400" rtl="0" eaLnBrk="1" fontAlgn="auto" latinLnBrk="0" hangingPunct="1">
              <a:lnSpc>
                <a:spcPct val="100000"/>
              </a:lnSpc>
              <a:buClrTx/>
              <a:buSzTx/>
              <a:buFontTx/>
              <a:buNone/>
              <a:defRPr kumimoji="0" lang="zh-CN" altLang="en-US" sz="18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单击此处编辑母版文本样式</a:t>
            </a:r>
            <a:endParaRPr>
              <a:sym typeface="+mn-ea"/>
            </a:endParaRPr>
          </a:p>
        </p:txBody>
      </p:sp>
      <p:sp>
        <p:nvSpPr>
          <p:cNvPr id="1048674" name="标题"/>
          <p:cNvSpPr txBox="1">
            <a:spLocks noGrp="1"/>
          </p:cNvSpPr>
          <p:nvPr>
            <p:ph type="title" idx="1" hasCustomPrompt="1"/>
            <p:custDataLst>
              <p:tags r:id="rId9"/>
            </p:custDataLst>
          </p:nvPr>
        </p:nvSpPr>
        <p:spPr>
          <a:xfrm>
            <a:off x="1929130" y="1586230"/>
            <a:ext cx="8334375" cy="1676400"/>
          </a:xfrm>
          <a:prstGeom prst="rect">
            <a:avLst/>
          </a:prstGeom>
          <a:noFill/>
        </p:spPr>
        <p:txBody>
          <a:bodyPr wrap="square" lIns="0" tIns="0" rIns="0" bIns="0" rtlCol="0" anchor="b" anchorCtr="0">
            <a:normAutofit/>
          </a:bodyPr>
          <a:lstStyle>
            <a:lvl1pPr marL="0" marR="0" algn="ctr" defTabSz="914400" rtl="0" eaLnBrk="1" fontAlgn="auto" latinLnBrk="0" hangingPunct="1">
              <a:lnSpc>
                <a:spcPct val="100000"/>
              </a:lnSpc>
              <a:buClrTx/>
              <a:buSzTx/>
              <a:buFontTx/>
              <a:buNone/>
              <a:defRPr kumimoji="0" lang="zh-CN"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676" name="日期占位符 3"/>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8"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680" name="灯片编号占位符 5"/>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2" name="正文"/>
          <p:cNvSpPr txBox="1">
            <a:spLocks noGrp="1"/>
          </p:cNvSpPr>
          <p:nvPr>
            <p:ph idx="4"/>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309245" marR="0" lvl="0" indent="-309245" algn="l" defTabSz="914400" rtl="0" eaLnBrk="1" fontAlgn="auto" latinLnBrk="0" hangingPunct="1">
              <a:lnSpc>
                <a:spcPct val="130000"/>
              </a:lnSpc>
              <a:spcBef>
                <a:spcPts val="1200"/>
              </a:spcBef>
              <a:spcAft>
                <a:spcPct val="0"/>
              </a:spcAft>
              <a:buClr>
                <a:schemeClr val="accent2"/>
              </a:buClr>
              <a:buSzTx/>
              <a:buFont typeface="Wingdings" panose="05000000000000000000" charset="0"/>
              <a:buChar char="n"/>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sym typeface="+mn-ea"/>
              </a:rPr>
              <a:t>单击此处编辑母版文本样式</a:t>
            </a:r>
            <a:endParaRPr lang="zh-CN" altLang="en-US">
              <a:sym typeface="+mn-ea"/>
            </a:endParaRPr>
          </a:p>
          <a:p>
            <a:pPr lvl="1"/>
            <a:r>
              <a:rPr lang="zh-CN" altLang="en-US">
                <a:sym typeface="+mn-ea"/>
              </a:rPr>
              <a:t>第二级</a:t>
            </a:r>
            <a:endParaRPr lang="zh-CN" altLang="en-US">
              <a:sym typeface="+mn-ea"/>
            </a:endParaRPr>
          </a:p>
          <a:p>
            <a:pPr lvl="2"/>
            <a:r>
              <a:rPr lang="zh-CN" altLang="en-US">
                <a:sym typeface="+mn-ea"/>
              </a:rPr>
              <a:t>第三级</a:t>
            </a:r>
            <a:endParaRPr lang="zh-CN" altLang="en-US">
              <a:sym typeface="+mn-ea"/>
            </a:endParaRPr>
          </a:p>
          <a:p>
            <a:pPr lvl="3"/>
            <a:r>
              <a:rPr lang="zh-CN" altLang="en-US">
                <a:sym typeface="+mn-ea"/>
              </a:rPr>
              <a:t>第四级</a:t>
            </a:r>
            <a:endParaRPr lang="zh-CN" altLang="en-US">
              <a:sym typeface="+mn-ea"/>
            </a:endParaRPr>
          </a:p>
          <a:p>
            <a:pPr lvl="4"/>
            <a:r>
              <a:rPr lang="zh-CN" altLang="en-US">
                <a:sym typeface="+mn-ea"/>
              </a:rPr>
              <a:t>第五级</a:t>
            </a:r>
            <a:endParaRPr lang="zh-CN" altLang="en-US">
              <a:sym typeface="+mn-ea"/>
            </a:endParaRPr>
          </a:p>
        </p:txBody>
      </p:sp>
      <p:sp>
        <p:nvSpPr>
          <p:cNvPr id="1048684"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37" name="直接连接符 7"/>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9"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86"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8"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0"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5" name="图片 6"/>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41" name="直接连接符 46"/>
          <p:cNvCxnSpPr/>
          <p:nvPr>
            <p:custDataLst>
              <p:tags r:id="rId3"/>
            </p:custDataLst>
          </p:nvPr>
        </p:nvCxnSpPr>
        <p:spPr>
          <a:xfrm>
            <a:off x="2482182" y="1122981"/>
            <a:ext cx="9613231" cy="0"/>
          </a:xfrm>
          <a:prstGeom prst="line">
            <a:avLst/>
          </a:prstGeom>
          <a:noFill/>
          <a:ln w="22225">
            <a:gradFill flip="none" rotWithShape="1">
              <a:gsLst>
                <a:gs pos="0">
                  <a:schemeClr val="accent1"/>
                </a:gs>
                <a:gs pos="100000">
                  <a:schemeClr val="accent1">
                    <a:alpha val="0"/>
                  </a:schemeClr>
                </a:gs>
              </a:gsLst>
              <a:lin ang="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92" name="标题"/>
          <p:cNvSpPr txBox="1">
            <a:spLocks noGrp="1"/>
          </p:cNvSpPr>
          <p:nvPr>
            <p:ph type="title" idx="1" hasCustomPrompt="1"/>
            <p:custDataLst>
              <p:tags r:id="rId4"/>
            </p:custDataLst>
          </p:nvPr>
        </p:nvSpPr>
        <p:spPr>
          <a:xfrm>
            <a:off x="854243" y="699376"/>
            <a:ext cx="2656708" cy="8316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标题</a:t>
            </a:r>
            <a:endParaRPr>
              <a:sym typeface="+mn-ea"/>
            </a:endParaRPr>
          </a:p>
        </p:txBody>
      </p:sp>
      <p:sp>
        <p:nvSpPr>
          <p:cNvPr id="1048694"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57"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0" name="燕尾形 56"/>
          <p:cNvSpPr/>
          <p:nvPr>
            <p:custDataLst>
              <p:tags r:id="rId3"/>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2" name="燕尾形 57"/>
          <p:cNvSpPr/>
          <p:nvPr>
            <p:custDataLst>
              <p:tags r:id="rId4"/>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04" name="节编号"/>
          <p:cNvSpPr txBox="1">
            <a:spLocks noGrp="1"/>
          </p:cNvSpPr>
          <p:nvPr>
            <p:ph type="body" idx="2" hasCustomPrompt="1"/>
            <p:custDataLst>
              <p:tags r:id="rId5"/>
            </p:custDataLst>
          </p:nvPr>
        </p:nvSpPr>
        <p:spPr>
          <a:xfrm>
            <a:off x="2500489" y="2426407"/>
            <a:ext cx="7191021" cy="643045"/>
          </a:xfrm>
          <a:prstGeom prst="rect">
            <a:avLst/>
          </a:prstGeom>
          <a:noFill/>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2800" b="1" i="1" u="none" strike="noStrike" kern="1200" cap="none" spc="300" normalizeH="0" baseline="0" noProof="1">
                <a:gradFill>
                  <a:gsLst>
                    <a:gs pos="0">
                      <a:schemeClr val="accent1">
                        <a:lumMod val="20000"/>
                        <a:lumOff val="80000"/>
                      </a:schemeClr>
                    </a:gs>
                    <a:gs pos="100000">
                      <a:schemeClr val="accent1"/>
                    </a:gs>
                  </a:gsLst>
                  <a:lin ang="5400000" scaled="1"/>
                </a:gradFill>
                <a:latin typeface="+mn-ea"/>
                <a:ea typeface="+mn-ea"/>
                <a:cs typeface="+mn-cs"/>
              </a:defRPr>
            </a:lvl1pPr>
          </a:lstStyle>
          <a:p>
            <a:pPr lvl="0" algn="ctr"/>
            <a:r>
              <a:rPr>
                <a:sym typeface="+mn-ea"/>
              </a:rPr>
              <a:t>编辑节编号</a:t>
            </a:r>
            <a:endParaRPr>
              <a:sym typeface="+mn-ea"/>
            </a:endParaRPr>
          </a:p>
        </p:txBody>
      </p:sp>
      <p:sp>
        <p:nvSpPr>
          <p:cNvPr id="1048706" name="标题"/>
          <p:cNvSpPr txBox="1">
            <a:spLocks noGrp="1"/>
          </p:cNvSpPr>
          <p:nvPr>
            <p:ph type="title" idx="1" hasCustomPrompt="1"/>
            <p:custDataLst>
              <p:tags r:id="rId6"/>
            </p:custDataLst>
          </p:nvPr>
        </p:nvSpPr>
        <p:spPr>
          <a:xfrm>
            <a:off x="2500489" y="3180306"/>
            <a:ext cx="7191022" cy="7683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5400" b="0" i="1" u="none" strike="noStrike" kern="1200" cap="none" spc="300" normalizeH="0" baseline="0" noProof="1">
                <a:gradFill>
                  <a:gsLst>
                    <a:gs pos="0">
                      <a:schemeClr val="accent1">
                        <a:lumMod val="20000"/>
                        <a:lumOff val="80000"/>
                      </a:schemeClr>
                    </a:gs>
                    <a:gs pos="100000">
                      <a:schemeClr val="accent1"/>
                    </a:gs>
                  </a:gsLst>
                  <a:lin ang="0" scaled="1"/>
                </a:gradFill>
                <a:latin typeface="+mj-ea"/>
                <a:ea typeface="+mj-ea"/>
                <a:cs typeface="+mn-cs"/>
              </a:defRPr>
            </a:lvl1pPr>
          </a:lstStyle>
          <a:p>
            <a:pPr lvl="0" algn="ctr"/>
            <a:r>
              <a:rPr>
                <a:sym typeface="+mn-ea"/>
              </a:rPr>
              <a:t>单击此处编辑标题</a:t>
            </a:r>
            <a:endParaRPr>
              <a:sym typeface="+mn-ea"/>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14" name="正文"/>
          <p:cNvSpPr txBox="1">
            <a:spLocks noGrp="1"/>
          </p:cNvSpPr>
          <p:nvPr>
            <p:ph idx="5"/>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6" name="正文"/>
          <p:cNvSpPr txBox="1">
            <a:spLocks noGrp="1"/>
          </p:cNvSpPr>
          <p:nvPr>
            <p:ph idx="4"/>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8" name="标题"/>
          <p:cNvSpPr txBox="1">
            <a:spLocks noGrp="1"/>
          </p:cNvSpPr>
          <p:nvPr>
            <p:ph type="title" idx="3"/>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3" name="直接连接符 11"/>
          <p:cNvCxnSpPr/>
          <p:nvPr>
            <p:custDataLst>
              <p:tags r:id="rId4"/>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5" name="直接连接符 12"/>
          <p:cNvCxnSpPr/>
          <p:nvPr>
            <p:custDataLst>
              <p:tags r:id="rId5"/>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0" name="日期占位符 4"/>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2" name="页脚占位符 5"/>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24" name="灯片编号占位符 6"/>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26" name="标题"/>
          <p:cNvSpPr txBox="1">
            <a:spLocks noGrp="1"/>
          </p:cNvSpPr>
          <p:nvPr>
            <p:ph type="title" idx="7"/>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47" name="直接连接符 14"/>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49" name="直接连接符 13"/>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28" name="正文"/>
          <p:cNvSpPr txBox="1">
            <a:spLocks noGrp="1"/>
          </p:cNvSpPr>
          <p:nvPr>
            <p:ph idx="4"/>
            <p:custDataLst>
              <p:tags r:id="rId4"/>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标题"/>
          <p:cNvSpPr txBox="1">
            <a:spLocks noGrp="1"/>
          </p:cNvSpPr>
          <p:nvPr>
            <p:ph type="title" idx="3"/>
            <p:custDataLst>
              <p:tags r:id="rId5"/>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2" name="正文"/>
          <p:cNvSpPr txBox="1">
            <a:spLocks noGrp="1"/>
          </p:cNvSpPr>
          <p:nvPr>
            <p:ph idx="2"/>
            <p:custDataLst>
              <p:tags r:id="rId6"/>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4" name="标题"/>
          <p:cNvSpPr txBox="1">
            <a:spLocks noGrp="1"/>
          </p:cNvSpPr>
          <p:nvPr>
            <p:ph type="title" idx="1"/>
            <p:custDataLst>
              <p:tags r:id="rId7"/>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n-cs"/>
              </a:defRPr>
            </a:lvl1pPr>
          </a:lstStyle>
          <a:p>
            <a:pPr lvl="0"/>
            <a:r>
              <a:rPr>
                <a:sym typeface="+mn-ea"/>
              </a:rPr>
              <a:t>单击此处编辑母版标题样式</a:t>
            </a:r>
            <a:endParaRPr>
              <a:sym typeface="+mn-ea"/>
            </a:endParaRPr>
          </a:p>
        </p:txBody>
      </p:sp>
      <p:sp>
        <p:nvSpPr>
          <p:cNvPr id="1048736" name="日期占位符 6"/>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8" name="页脚占位符 7"/>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40" name="灯片编号占位符 8"/>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42" name="标题"/>
          <p:cNvSpPr txBox="1">
            <a:spLocks noGrp="1"/>
          </p:cNvSpPr>
          <p:nvPr>
            <p:ph type="title" idx="3"/>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51" name="直接连接符 6"/>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3" name="直接连接符 5"/>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44" name="日期占位符 2"/>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6" name="页脚占位符 3"/>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48" name="灯片编号占位符 4"/>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cxnSp>
        <p:nvCxnSpPr>
          <p:cNvPr id="3145755" name="直接连接符 6"/>
          <p:cNvCxnSpPr/>
          <p:nvPr>
            <p:custDataLst>
              <p:tags r:id="rId1"/>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57"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0"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52" name="页脚占位符 2"/>
          <p:cNvSpPr>
            <a:spLocks noGrp="1"/>
          </p:cNvSpPr>
          <p:nvPr>
            <p:ph type="ftr" sz="quarter" idx="11"/>
            <p:custDataLst>
              <p:tags r:id="rId4"/>
            </p:custDataLst>
          </p:nvPr>
        </p:nvSpPr>
        <p:spPr/>
        <p:txBody>
          <a:bodyPr/>
          <a:lstStyle/>
          <a:p>
            <a:endParaRPr lang="zh-CN" altLang="en-US"/>
          </a:p>
        </p:txBody>
      </p:sp>
      <p:sp>
        <p:nvSpPr>
          <p:cNvPr id="1048754"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56" name="正文"/>
          <p:cNvSpPr txBox="1">
            <a:spLocks noGrp="1"/>
          </p:cNvSpPr>
          <p:nvPr>
            <p:ph idx="3"/>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cxnSp>
        <p:nvCxnSpPr>
          <p:cNvPr id="3145759" name="直接连接符 7"/>
          <p:cNvCxnSpPr/>
          <p:nvPr>
            <p:custDataLst>
              <p:tags r:id="rId2"/>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1" name="直接连接符 6"/>
          <p:cNvCxnSpPr/>
          <p:nvPr>
            <p:custDataLst>
              <p:tags r:id="rId3"/>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58"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0"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2"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764" name="副标题"/>
          <p:cNvSpPr txBox="1">
            <a:spLocks noGrp="1"/>
          </p:cNvSpPr>
          <p:nvPr>
            <p:ph type="body" idx="4" hasCustomPrompt="1"/>
            <p:custDataLst>
              <p:tags r:id="rId1"/>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n-cs"/>
              </a:defRPr>
            </a:lvl1pPr>
          </a:lstStyle>
          <a:p>
            <a:pPr lvl="0" algn="l"/>
            <a:r>
              <a:rPr>
                <a:sym typeface="+mn-ea"/>
              </a:rPr>
              <a:t>单击此处编辑母版副标题样式</a:t>
            </a:r>
            <a:endParaRPr>
              <a:sym typeface="+mn-ea"/>
            </a:endParaRPr>
          </a:p>
        </p:txBody>
      </p:sp>
      <p:sp>
        <p:nvSpPr>
          <p:cNvPr id="1048766" name="标题"/>
          <p:cNvSpPr txBox="1">
            <a:spLocks noGrp="1"/>
          </p:cNvSpPr>
          <p:nvPr>
            <p:ph type="title" idx="3"/>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63" name="直接连接符 5"/>
          <p:cNvCxnSpPr/>
          <p:nvPr>
            <p:custDataLst>
              <p:tags r:id="rId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5" name="直接连接符 6"/>
          <p:cNvCxnSpPr/>
          <p:nvPr>
            <p:custDataLst>
              <p:tags r:id="rId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68"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0"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72"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59" name="图片 8"/>
          <p:cNvPicPr>
            <a:picLocks noChangeAspect="1"/>
          </p:cNvPicPr>
          <p:nvPr>
            <p:custDataLst>
              <p:tags r:id="rId2"/>
            </p:custDataLst>
          </p:nvPr>
        </p:nvPicPr>
        <p:blipFill>
          <a:blip r:embed="rId1"/>
          <a:stretch>
            <a:fillRect/>
          </a:stretch>
        </p:blipFill>
        <p:spPr>
          <a:xfrm>
            <a:off x="0" y="0"/>
            <a:ext cx="12192000" cy="6858000"/>
          </a:xfrm>
          <a:prstGeom prst="rect">
            <a:avLst/>
          </a:prstGeom>
        </p:spPr>
      </p:pic>
      <p:cxnSp>
        <p:nvCxnSpPr>
          <p:cNvPr id="3145767" name="直接连接符 31"/>
          <p:cNvCxnSpPr/>
          <p:nvPr>
            <p:custDataLst>
              <p:tags r:id="rId3"/>
            </p:custDataLst>
          </p:nvPr>
        </p:nvCxnSpPr>
        <p:spPr>
          <a:xfrm>
            <a:off x="721895" y="5955632"/>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69" name="直接连接符 33"/>
          <p:cNvCxnSpPr/>
          <p:nvPr>
            <p:custDataLst>
              <p:tags r:id="rId4"/>
            </p:custDataLst>
          </p:nvPr>
        </p:nvCxnSpPr>
        <p:spPr>
          <a:xfrm flipH="1">
            <a:off x="6902116" y="5987716"/>
            <a:ext cx="4559968" cy="0"/>
          </a:xfrm>
          <a:prstGeom prst="line">
            <a:avLst/>
          </a:prstGeom>
          <a:noFill/>
          <a:ln w="22225">
            <a:gradFill flip="none" rotWithShape="1">
              <a:gsLst>
                <a:gs pos="0">
                  <a:srgbClr val="00B0F0"/>
                </a:gs>
                <a:gs pos="100000">
                  <a:srgbClr val="00B0F0">
                    <a:alpha val="0"/>
                  </a:srgbClr>
                </a:gs>
              </a:gsLst>
              <a:lin ang="108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774" name="燕尾形 56"/>
          <p:cNvSpPr/>
          <p:nvPr>
            <p:custDataLst>
              <p:tags r:id="rId5"/>
            </p:custDataLst>
          </p:nvPr>
        </p:nvSpPr>
        <p:spPr>
          <a:xfrm>
            <a:off x="1123823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6" name="燕尾形 57"/>
          <p:cNvSpPr/>
          <p:nvPr>
            <p:custDataLst>
              <p:tags r:id="rId6"/>
            </p:custDataLst>
          </p:nvPr>
        </p:nvSpPr>
        <p:spPr>
          <a:xfrm>
            <a:off x="11391900" y="505460"/>
            <a:ext cx="185420" cy="184785"/>
          </a:xfrm>
          <a:prstGeom prst="chevron">
            <a:avLst>
              <a:gd name="adj" fmla="val 50000"/>
            </a:avLst>
          </a:prstGeom>
          <a:gradFill>
            <a:gsLst>
              <a:gs pos="0">
                <a:schemeClr val="accent1">
                  <a:alpha val="80000"/>
                </a:schemeClr>
              </a:gs>
              <a:gs pos="100000">
                <a:schemeClr val="accent2">
                  <a:alpha val="5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MiSans Normal"/>
              <a:ea typeface="MiSans Normal"/>
              <a:cs typeface="MiSans Heavy" panose="00000a00000000000000" charset="-122"/>
            </a:endParaRPr>
          </a:p>
        </p:txBody>
      </p:sp>
      <p:sp>
        <p:nvSpPr>
          <p:cNvPr id="1048778" name="标题"/>
          <p:cNvSpPr txBox="1">
            <a:spLocks noGrp="1"/>
          </p:cNvSpPr>
          <p:nvPr>
            <p:ph type="title" idx="2" hasCustomPrompt="1"/>
            <p:custDataLst>
              <p:tags r:id="rId7"/>
            </p:custDataLst>
          </p:nvPr>
        </p:nvSpPr>
        <p:spPr>
          <a:xfrm>
            <a:off x="2233930" y="1696085"/>
            <a:ext cx="7724140" cy="234315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en-US" altLang="zh-CN" sz="6600" b="0" i="1" u="none" strike="noStrike" kern="1200" cap="none" spc="0" normalizeH="0" baseline="0" noProof="1">
                <a:gradFill>
                  <a:gsLst>
                    <a:gs pos="0">
                      <a:schemeClr val="accent1">
                        <a:lumMod val="20000"/>
                        <a:lumOff val="80000"/>
                      </a:schemeClr>
                    </a:gs>
                    <a:gs pos="100000">
                      <a:schemeClr val="accent1"/>
                    </a:gs>
                  </a:gsLst>
                  <a:lin ang="0" scaled="1"/>
                </a:gradFill>
                <a:latin typeface="+mj-ea"/>
                <a:ea typeface="+mj-ea"/>
                <a:cs typeface="MiSans Heavy" panose="00000a00000000000000" charset="-122"/>
              </a:defRPr>
            </a:lvl1pPr>
          </a:lstStyle>
          <a:p>
            <a:pPr lvl="0" algn="ctr">
              <a:lnSpc>
                <a:spcPct val="100000"/>
              </a:lnSpc>
            </a:pPr>
            <a:r>
              <a:rPr>
                <a:sym typeface="+mn-ea"/>
              </a:rPr>
              <a:t>单击此处编辑标题</a:t>
            </a:r>
            <a:endParaRPr>
              <a:sym typeface="+mn-ea"/>
            </a:endParaRPr>
          </a:p>
        </p:txBody>
      </p:sp>
      <p:sp>
        <p:nvSpPr>
          <p:cNvPr id="1048780" name="署名"/>
          <p:cNvSpPr txBox="1">
            <a:spLocks noGrp="1"/>
          </p:cNvSpPr>
          <p:nvPr>
            <p:ph type="body" idx="1" hasCustomPrompt="1"/>
            <p:custDataLst>
              <p:tags r:id="rId8"/>
            </p:custDataLst>
          </p:nvPr>
        </p:nvSpPr>
        <p:spPr>
          <a:xfrm>
            <a:off x="5291323" y="5744812"/>
            <a:ext cx="1609354" cy="421640"/>
          </a:xfrm>
          <a:prstGeom prst="rect">
            <a:avLst/>
          </a:prstGeom>
          <a:no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tx1"/>
                </a:solidFill>
                <a:latin typeface="+mn-ea"/>
                <a:ea typeface="+mn-ea"/>
                <a:cs typeface="MiSans Heavy" panose="00000a00000000000000" charset="-122"/>
              </a:defRPr>
            </a:lvl1pPr>
          </a:lstStyle>
          <a:p>
            <a:pPr lvl="0" algn="ctr"/>
            <a:r>
              <a:rPr>
                <a:sym typeface="+mn-ea"/>
              </a:rPr>
              <a:t>单击此处编辑文本</a:t>
            </a:r>
            <a:endParaRPr>
              <a:sym typeface="+mn-ea"/>
            </a:endParaRPr>
          </a:p>
        </p:txBody>
      </p:sp>
      <p:sp>
        <p:nvSpPr>
          <p:cNvPr id="1048782" name="日期占位符 3"/>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4"/>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86" name="灯片编号占位符 5"/>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标题"/>
          <p:cNvSpPr txBox="1">
            <a:spLocks noGrp="1"/>
          </p:cNvSpPr>
          <p:nvPr>
            <p:ph type="title" idx="3"/>
            <p:custDataLst>
              <p:tags r:id="rId1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1" u="none" strike="noStrike" kern="1200" cap="none" spc="300" normalizeH="0" baseline="0" noProof="1">
                <a:ln>
                  <a:noFill/>
                  <a:prstDash val="sysDot"/>
                </a:ln>
                <a:gradFill>
                  <a:gsLst>
                    <a:gs pos="0">
                      <a:schemeClr val="accent1">
                        <a:lumMod val="20000"/>
                        <a:lumOff val="80000"/>
                      </a:schemeClr>
                    </a:gs>
                    <a:gs pos="100000">
                      <a:schemeClr val="accent1"/>
                    </a:gs>
                  </a:gsLst>
                  <a:lin ang="0" scaled="1"/>
                </a:gradFill>
                <a:latin typeface="+mj-ea"/>
                <a:ea typeface="+mj-ea"/>
                <a:cs typeface="+mn-cs"/>
              </a:defRPr>
            </a:lvl1pPr>
          </a:lstStyle>
          <a:p>
            <a:pPr lvl="0"/>
            <a:r>
              <a:rPr>
                <a:sym typeface="+mn-ea"/>
              </a:rPr>
              <a:t>单击此处编辑母版标题样式</a:t>
            </a:r>
            <a:endParaRPr>
              <a:sym typeface="+mn-ea"/>
            </a:endParaRPr>
          </a:p>
        </p:txBody>
      </p:sp>
      <p:cxnSp>
        <p:nvCxnSpPr>
          <p:cNvPr id="3145729" name="直接连接符 6"/>
          <p:cNvCxnSpPr/>
          <p:nvPr>
            <p:custDataLst>
              <p:tags r:id="rId13"/>
            </p:custDataLst>
          </p:nvPr>
        </p:nvCxnSpPr>
        <p:spPr>
          <a:xfrm flipH="1" flipV="1">
            <a:off x="583974" y="0"/>
            <a:ext cx="0" cy="644044"/>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cxnSp>
        <p:nvCxnSpPr>
          <p:cNvPr id="3145731" name="直接连接符 8"/>
          <p:cNvCxnSpPr/>
          <p:nvPr>
            <p:custDataLst>
              <p:tags r:id="rId14"/>
            </p:custDataLst>
          </p:nvPr>
        </p:nvCxnSpPr>
        <p:spPr>
          <a:xfrm flipH="1" flipV="1">
            <a:off x="405554" y="0"/>
            <a:ext cx="0" cy="805603"/>
          </a:xfrm>
          <a:prstGeom prst="line">
            <a:avLst/>
          </a:prstGeom>
          <a:noFill/>
          <a:ln w="184150">
            <a:gradFill flip="none" rotWithShape="1">
              <a:gsLst>
                <a:gs pos="0">
                  <a:schemeClr val="accent2"/>
                </a:gs>
                <a:gs pos="100000">
                  <a:schemeClr val="accent2">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656" name="日期占位符 9"/>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8" name="页脚占位符 10"/>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1"/>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75117"/>
            <a:ext cx="10969200" cy="4701846"/>
          </a:xfrm>
          <a:prstGeom prst="rect">
            <a:avLst/>
          </a:prstGeom>
          <a:ln>
            <a:noFill/>
            <a:prstDash val="sysDash"/>
          </a:ln>
        </p:spPr>
        <p:txBody>
          <a:bodyPr vert="horz" lIns="90000" tIns="46800" rIns="90000" bIns="46800" rtlCol="0">
            <a:normAutofit/>
          </a:bodyPr>
          <a:lstStyle/>
          <a:p>
            <a:pPr marL="309245" marR="0" lvl="0" indent="-309245" fontAlgn="auto">
              <a:lnSpc>
                <a:spcPct val="130000"/>
              </a:lnSpc>
              <a:spcBef>
                <a:spcPts val="1200"/>
              </a:spcBef>
              <a:spcAft>
                <a:spcPct val="0"/>
              </a:spcAft>
              <a:buClr>
                <a:schemeClr val="accent2"/>
              </a:buClr>
              <a:buSzTx/>
              <a:buFont typeface="Wingdings" panose="05000000000000000000" charset="0"/>
              <a:buChar char="n"/>
            </a:pPr>
            <a:r>
              <a:rPr lang="zh-CN" altLang="en-US"/>
              <a:t>单击此处编辑母版文本样式</a:t>
            </a:r>
            <a:endParaRPr lang="zh-CN" altLang="en-US"/>
          </a:p>
          <a:p>
            <a:pPr marR="0" lvl="1" fontAlgn="auto">
              <a:lnSpc>
                <a:spcPct val="120000"/>
              </a:lnSpc>
              <a:spcBef>
                <a:spcPct val="0"/>
              </a:spcBef>
              <a:spcAft>
                <a:spcPts val="600"/>
              </a:spcAft>
              <a:buChar char="●"/>
              <a:tabLst>
                <a:tab pos="1609725"/>
              </a:tabLst>
            </a:pPr>
            <a:r>
              <a:rPr lang="zh-CN" altLang="en-US"/>
              <a:t>二级</a:t>
            </a:r>
            <a:endParaRPr lang="zh-CN" altLang="en-US"/>
          </a:p>
          <a:p>
            <a:pPr marR="0" lvl="2" fontAlgn="auto">
              <a:lnSpc>
                <a:spcPct val="120000"/>
              </a:lnSpc>
              <a:spcBef>
                <a:spcPct val="0"/>
              </a:spcBef>
              <a:spcAft>
                <a:spcPts val="600"/>
              </a:spcAft>
              <a:buChar char="●"/>
            </a:pPr>
            <a:r>
              <a:rPr lang="zh-CN" altLang="en-US"/>
              <a:t>三级</a:t>
            </a:r>
            <a:endParaRPr lang="zh-CN" altLang="en-US"/>
          </a:p>
          <a:p>
            <a:pPr marR="0" lvl="3" fontAlgn="auto">
              <a:lnSpc>
                <a:spcPct val="120000"/>
              </a:lnSpc>
              <a:spcBef>
                <a:spcPct val="0"/>
              </a:spcBef>
              <a:spcAft>
                <a:spcPts val="300"/>
              </a:spcAft>
              <a:buFont typeface="Wingdings" panose="05000000000000000000" charset="0"/>
              <a:buChar char=""/>
            </a:pPr>
            <a:r>
              <a:rPr lang="zh-CN" altLang="en-US"/>
              <a:t>四级</a:t>
            </a:r>
            <a:endParaRPr lang="zh-CN" altLang="en-US"/>
          </a:p>
          <a:p>
            <a:pPr marR="0" lvl="4" fontAlgn="auto">
              <a:lnSpc>
                <a:spcPct val="120000"/>
              </a:lnSpc>
              <a:spcBef>
                <a:spcPct val="0"/>
              </a:spcBef>
              <a:spcAft>
                <a:spcPts val="300"/>
              </a:spcAft>
            </a:pPr>
            <a:r>
              <a:rPr lang="zh-CN" altLang="en-US"/>
              <a:t>五级</a:t>
            </a:r>
            <a:endParaRPr lang="zh-CN" altLang="en-US"/>
          </a:p>
        </p:txBody>
      </p:sp>
      <p:sp>
        <p:nvSpPr>
          <p:cNvPr id="1048664" name="KSO_TEMPLATE" hidden="1"/>
          <p:cNvSpPr/>
          <p:nvPr userDrawn="1">
            <p:custDataLst>
              <p:tags r:id="rId19"/>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iSans Heavy"/>
          <a:ea typeface="MiSans Heavy"/>
          <a:cs typeface="MiSans Heavy" panose="00000a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a:ln>
            <a:noFill/>
            <a:prstDash val="sysDot"/>
          </a:ln>
          <a:solidFill>
            <a:schemeClr val="tx1"/>
          </a:solidFill>
          <a:latin typeface="+mn-ea"/>
          <a:ea typeface="+mn-ea"/>
          <a:cs typeface="+mn-cs"/>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a:solidFill>
            <a:schemeClr val="tx1"/>
          </a:solidFill>
          <a:latin typeface="+mn-ea"/>
          <a:ea typeface="+mn-ea"/>
          <a:cs typeface="MiSans Heavy" panose="00000a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a:solidFill>
            <a:schemeClr val="tx1"/>
          </a:solidFill>
          <a:latin typeface="+mn-ea"/>
          <a:ea typeface="+mn-ea"/>
          <a:cs typeface="MiSans Heavy" panose="00000a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tags" Target="../tags/tag97.xml" /><Relationship Id="rId20" Type="http://schemas.openxmlformats.org/officeDocument/2006/relationships/tags" Target="../tags/tag115.xml" /><Relationship Id="rId21" Type="http://schemas.openxmlformats.org/officeDocument/2006/relationships/tags" Target="../tags/tag116.xml" /><Relationship Id="rId3" Type="http://schemas.openxmlformats.org/officeDocument/2006/relationships/tags" Target="../tags/tag98.xml" /><Relationship Id="rId4" Type="http://schemas.openxmlformats.org/officeDocument/2006/relationships/tags" Target="../tags/tag99.xml" /><Relationship Id="rId5" Type="http://schemas.openxmlformats.org/officeDocument/2006/relationships/tags" Target="../tags/tag100.xml"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3.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tags" Target="../tags/tag124.xml" /><Relationship Id="rId30" Type="http://schemas.openxmlformats.org/officeDocument/2006/relationships/tags" Target="../tags/tag151.xml" /><Relationship Id="rId4" Type="http://schemas.openxmlformats.org/officeDocument/2006/relationships/tags" Target="../tags/tag125.xml" /><Relationship Id="rId5" Type="http://schemas.openxmlformats.org/officeDocument/2006/relationships/tags" Target="../tags/tag126.xml" /><Relationship Id="rId6" Type="http://schemas.openxmlformats.org/officeDocument/2006/relationships/tags" Target="../tags/tag127.xml" /><Relationship Id="rId7" Type="http://schemas.openxmlformats.org/officeDocument/2006/relationships/tags" Target="../tags/tag128.xml" /><Relationship Id="rId8" Type="http://schemas.openxmlformats.org/officeDocument/2006/relationships/tags" Target="../tags/tag129.xml" /><Relationship Id="rId9" Type="http://schemas.openxmlformats.org/officeDocument/2006/relationships/tags" Target="../tags/tag13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0.xml" /><Relationship Id="rId11" Type="http://schemas.openxmlformats.org/officeDocument/2006/relationships/tags" Target="../tags/tag161.xml" /><Relationship Id="rId12" Type="http://schemas.openxmlformats.org/officeDocument/2006/relationships/tags" Target="../tags/tag162.xml" /><Relationship Id="rId13" Type="http://schemas.openxmlformats.org/officeDocument/2006/relationships/tags" Target="../tags/tag163.xml" /><Relationship Id="rId14" Type="http://schemas.openxmlformats.org/officeDocument/2006/relationships/tags" Target="../tags/tag164.xml" /><Relationship Id="rId15" Type="http://schemas.openxmlformats.org/officeDocument/2006/relationships/tags" Target="../tags/tag165.xml" /><Relationship Id="rId16" Type="http://schemas.openxmlformats.org/officeDocument/2006/relationships/tags" Target="../tags/tag166.xml" /><Relationship Id="rId17" Type="http://schemas.openxmlformats.org/officeDocument/2006/relationships/tags" Target="../tags/tag167.xml" /><Relationship Id="rId18" Type="http://schemas.openxmlformats.org/officeDocument/2006/relationships/tags" Target="../tags/tag168.xml" /><Relationship Id="rId19" Type="http://schemas.openxmlformats.org/officeDocument/2006/relationships/tags" Target="../tags/tag169.xml" /><Relationship Id="rId2" Type="http://schemas.openxmlformats.org/officeDocument/2006/relationships/tags" Target="../tags/tag152.xml" /><Relationship Id="rId20" Type="http://schemas.openxmlformats.org/officeDocument/2006/relationships/tags" Target="../tags/tag170.xml" /><Relationship Id="rId21" Type="http://schemas.openxmlformats.org/officeDocument/2006/relationships/tags" Target="../tags/tag171.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14" Type="http://schemas.openxmlformats.org/officeDocument/2006/relationships/tags" Target="../tags/tag184.xml" /><Relationship Id="rId15" Type="http://schemas.openxmlformats.org/officeDocument/2006/relationships/tags" Target="../tags/tag185.xml" /><Relationship Id="rId16" Type="http://schemas.openxmlformats.org/officeDocument/2006/relationships/tags" Target="../tags/tag186.xml" /><Relationship Id="rId17" Type="http://schemas.openxmlformats.org/officeDocument/2006/relationships/tags" Target="../tags/tag187.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2" Type="http://schemas.openxmlformats.org/officeDocument/2006/relationships/tags" Target="../tags/tag188.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1.xml" /><Relationship Id="rId11" Type="http://schemas.openxmlformats.org/officeDocument/2006/relationships/tags" Target="../tags/tag232.xml" /><Relationship Id="rId12" Type="http://schemas.openxmlformats.org/officeDocument/2006/relationships/tags" Target="../tags/tag233.xml" /><Relationship Id="rId13" Type="http://schemas.openxmlformats.org/officeDocument/2006/relationships/tags" Target="../tags/tag234.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 Id="rId6" Type="http://schemas.openxmlformats.org/officeDocument/2006/relationships/tags" Target="../tags/tag227.xml" /><Relationship Id="rId7" Type="http://schemas.openxmlformats.org/officeDocument/2006/relationships/tags" Target="../tags/tag228.xml" /><Relationship Id="rId8" Type="http://schemas.openxmlformats.org/officeDocument/2006/relationships/tags" Target="../tags/tag229.xml" /><Relationship Id="rId9" Type="http://schemas.openxmlformats.org/officeDocument/2006/relationships/tags" Target="../tags/tag23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3.xml" /><Relationship Id="rId11" Type="http://schemas.openxmlformats.org/officeDocument/2006/relationships/tags" Target="../tags/tag244.xml" /><Relationship Id="rId12" Type="http://schemas.openxmlformats.org/officeDocument/2006/relationships/tags" Target="../tags/tag245.xml" /><Relationship Id="rId13" Type="http://schemas.openxmlformats.org/officeDocument/2006/relationships/tags" Target="../tags/tag246.xml" /><Relationship Id="rId2" Type="http://schemas.openxmlformats.org/officeDocument/2006/relationships/tags" Target="../tags/tag235.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 Id="rId8" Type="http://schemas.openxmlformats.org/officeDocument/2006/relationships/tags" Target="../tags/tag241.xml" /><Relationship Id="rId9" Type="http://schemas.openxmlformats.org/officeDocument/2006/relationships/tags" Target="../tags/tag24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5.xml" /><Relationship Id="rId11" Type="http://schemas.openxmlformats.org/officeDocument/2006/relationships/tags" Target="../tags/tag256.xml" /><Relationship Id="rId12" Type="http://schemas.openxmlformats.org/officeDocument/2006/relationships/tags" Target="../tags/tag257.xml" /><Relationship Id="rId13" Type="http://schemas.openxmlformats.org/officeDocument/2006/relationships/tags" Target="../tags/tag258.xml" /><Relationship Id="rId14" Type="http://schemas.openxmlformats.org/officeDocument/2006/relationships/tags" Target="../tags/tag259.xml" /><Relationship Id="rId15" Type="http://schemas.openxmlformats.org/officeDocument/2006/relationships/tags" Target="../tags/tag260.xml" /><Relationship Id="rId16" Type="http://schemas.openxmlformats.org/officeDocument/2006/relationships/tags" Target="../tags/tag261.xml" /><Relationship Id="rId17" Type="http://schemas.openxmlformats.org/officeDocument/2006/relationships/tags" Target="../tags/tag262.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 Id="rId8" Type="http://schemas.openxmlformats.org/officeDocument/2006/relationships/tags" Target="../tags/tag253.xml" /><Relationship Id="rId9" Type="http://schemas.openxmlformats.org/officeDocument/2006/relationships/tags" Target="../tags/tag25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63.xml" /><Relationship Id="rId3" Type="http://schemas.openxmlformats.org/officeDocument/2006/relationships/tags" Target="../tags/tag264.xml" /><Relationship Id="rId4" Type="http://schemas.openxmlformats.org/officeDocument/2006/relationships/tags" Target="../tags/tag26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74.xml" /><Relationship Id="rId11" Type="http://schemas.openxmlformats.org/officeDocument/2006/relationships/tags" Target="../tags/tag275.xml" /><Relationship Id="rId12" Type="http://schemas.openxmlformats.org/officeDocument/2006/relationships/tags" Target="../tags/tag276.xml" /><Relationship Id="rId13" Type="http://schemas.openxmlformats.org/officeDocument/2006/relationships/tags" Target="../tags/tag277.xml" /><Relationship Id="rId2" Type="http://schemas.openxmlformats.org/officeDocument/2006/relationships/tags" Target="../tags/tag266.xml" /><Relationship Id="rId3" Type="http://schemas.openxmlformats.org/officeDocument/2006/relationships/tags" Target="../tags/tag267.xml" /><Relationship Id="rId4" Type="http://schemas.openxmlformats.org/officeDocument/2006/relationships/tags" Target="../tags/tag268.xml" /><Relationship Id="rId5" Type="http://schemas.openxmlformats.org/officeDocument/2006/relationships/tags" Target="../tags/tag269.xml" /><Relationship Id="rId6" Type="http://schemas.openxmlformats.org/officeDocument/2006/relationships/tags" Target="../tags/tag270.xml" /><Relationship Id="rId7" Type="http://schemas.openxmlformats.org/officeDocument/2006/relationships/tags" Target="../tags/tag271.xml" /><Relationship Id="rId8" Type="http://schemas.openxmlformats.org/officeDocument/2006/relationships/tags" Target="../tags/tag272.xml" /><Relationship Id="rId9" Type="http://schemas.openxmlformats.org/officeDocument/2006/relationships/tags" Target="../tags/tag27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6.xml" /><Relationship Id="rId11" Type="http://schemas.openxmlformats.org/officeDocument/2006/relationships/tags" Target="../tags/tag287.xml" /><Relationship Id="rId12" Type="http://schemas.openxmlformats.org/officeDocument/2006/relationships/tags" Target="../tags/tag288.xml" /><Relationship Id="rId13" Type="http://schemas.openxmlformats.org/officeDocument/2006/relationships/tags" Target="../tags/tag289.xml"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tags" Target="../tags/tag28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90.xml" /><Relationship Id="rId3" Type="http://schemas.openxmlformats.org/officeDocument/2006/relationships/tags" Target="../tags/tag291.xml" /><Relationship Id="rId4" Type="http://schemas.openxmlformats.org/officeDocument/2006/relationships/tags" Target="../tags/tag292.xml" /><Relationship Id="rId5" Type="http://schemas.openxmlformats.org/officeDocument/2006/relationships/tags" Target="../tags/tag293.xml" /><Relationship Id="rId6" Type="http://schemas.openxmlformats.org/officeDocument/2006/relationships/tags" Target="../tags/tag294.xml" /><Relationship Id="rId7" Type="http://schemas.openxmlformats.org/officeDocument/2006/relationships/tags" Target="../tags/tag295.xml" /><Relationship Id="rId8" Type="http://schemas.openxmlformats.org/officeDocument/2006/relationships/tags" Target="../tags/tag296.xml" /><Relationship Id="rId9" Type="http://schemas.openxmlformats.org/officeDocument/2006/relationships/tags" Target="../tags/tag29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04023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汇报人：</a:t>
            </a:r>
            <a:r>
              <a:rPr lang="en-US" altLang="zh-CN"/>
              <a:t>XX</a:t>
            </a:r>
            <a:endParaRPr lang="zh-CN" altLang="en-US"/>
          </a:p>
        </p:txBody>
      </p:sp>
      <p:sp>
        <p:nvSpPr>
          <p:cNvPr id="1048650" name="文本占位符 2"/>
          <p:cNvSpPr>
            <a:spLocks noGrp="1"/>
          </p:cNvSpPr>
          <p:nvPr>
            <p:ph type="body" idx="2"/>
            <p:custDataLst>
              <p:tags r:id="rId3"/>
            </p:custDataLst>
          </p:nvPr>
        </p:nvSpPr>
        <p:spPr/>
        <p:txBody>
          <a:bodyPr/>
          <a:lstStyle/>
          <a:p>
            <a:r>
              <a:rPr lang="zh-CN" altLang="en-US"/>
              <a:t>XX,a click to unlimited possibilities</a:t>
            </a:r>
            <a:endParaRPr lang="zh-CN" altLang="en-US"/>
          </a:p>
        </p:txBody>
      </p:sp>
      <p:sp>
        <p:nvSpPr>
          <p:cNvPr id="1048652" name="标题 4"/>
          <p:cNvSpPr>
            <a:spLocks noGrp="1"/>
          </p:cNvSpPr>
          <p:nvPr>
            <p:ph type="title" idx="1"/>
            <p:custDataLst>
              <p:tags r:id="rId4"/>
            </p:custDataLst>
          </p:nvPr>
        </p:nvSpPr>
        <p:spPr/>
        <p:txBody>
          <a:bodyPr>
            <a:normAutofit fontScale="90000"/>
          </a:bodyPr>
          <a:lstStyle/>
          <a:p>
            <a:r>
              <a:rPr lang="zh-CN" altLang="en-US"/>
              <a:t>2024年智慧城市的综合整合</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57" name=""/>
        <p:cNvGrpSpPr/>
        <p:nvPr/>
      </p:nvGrpSpPr>
      <p:grpSpPr>
        <a:xfrm>
          <a:off x="0" y="0"/>
          <a:ext cx="0" cy="0"/>
        </a:xfrm>
      </p:grpSpPr>
      <p:sp>
        <p:nvSpPr>
          <p:cNvPr id="1048804" name="标题 3"/>
          <p:cNvSpPr>
            <a:spLocks noGrp="1"/>
          </p:cNvSpPr>
          <p:nvPr>
            <p:ph type="title" idx="1"/>
            <p:custDataLst>
              <p:tags r:id="rId2"/>
            </p:custDataLst>
          </p:nvPr>
        </p:nvSpPr>
        <p:spPr/>
        <p:txBody>
          <a:bodyPr>
            <a:normAutofit fontScale="90000"/>
          </a:bodyPr>
          <a:lstStyle/>
          <a:p>
            <a:r>
              <a:rPr lang="zh-CN" altLang="en-US"/>
              <a:t>目录</a:t>
            </a:r>
            <a:endParaRPr lang="zh-CN" altLang="en-US"/>
          </a:p>
        </p:txBody>
      </p:sp>
      <p:sp>
        <p:nvSpPr>
          <p:cNvPr id="1048806" name="序号"/>
          <p:cNvSpPr txBox="1"/>
          <p:nvPr>
            <p:custDataLst>
              <p:tags r:id="rId3"/>
            </p:custDataLst>
          </p:nvPr>
        </p:nvSpPr>
        <p:spPr>
          <a:xfrm>
            <a:off x="580914"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01</a:t>
            </a:r>
            <a:endParaRPr lang="en-US" sz="2000">
              <a:solidFill>
                <a:schemeClr val="accent1"/>
              </a:solidFill>
              <a:latin typeface="+mj-lt"/>
              <a:ea typeface="MiSans Heavy"/>
            </a:endParaRPr>
          </a:p>
        </p:txBody>
      </p:sp>
      <p:sp>
        <p:nvSpPr>
          <p:cNvPr id="1048808" name="标题"/>
          <p:cNvSpPr txBox="1"/>
          <p:nvPr>
            <p:custDataLst>
              <p:tags r:id="rId4"/>
            </p:custDataLst>
          </p:nvPr>
        </p:nvSpPr>
        <p:spPr>
          <a:xfrm>
            <a:off x="1102174"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添加</a:t>
            </a:r>
            <a:endParaRPr lang="zh-CN" altLang="en-US"/>
          </a:p>
          <a:p>
            <a:r>
              <a:rPr lang="zh-CN" altLang="en-US"/>
              <a:t>目录标题</a:t>
            </a:r>
            <a:endParaRPr lang="zh-CN" altLang="en-US"/>
          </a:p>
        </p:txBody>
      </p:sp>
      <p:cxnSp>
        <p:nvCxnSpPr>
          <p:cNvPr id="3145775" name="直接连接符 24"/>
          <p:cNvCxnSpPr/>
          <p:nvPr>
            <p:custDataLst>
              <p:tags r:id="rId5"/>
            </p:custDataLst>
          </p:nvPr>
        </p:nvCxnSpPr>
        <p:spPr>
          <a:xfrm flipH="1">
            <a:off x="922363"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0" name="序号"/>
          <p:cNvSpPr txBox="1"/>
          <p:nvPr>
            <p:custDataLst>
              <p:tags r:id="rId6"/>
            </p:custDataLst>
          </p:nvPr>
        </p:nvSpPr>
        <p:spPr>
          <a:xfrm>
            <a:off x="2388552"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02</a:t>
            </a:r>
            <a:endParaRPr lang="en-US" sz="2000">
              <a:solidFill>
                <a:schemeClr val="accent1"/>
              </a:solidFill>
              <a:latin typeface="+mj-lt"/>
              <a:ea typeface="MiSans Heavy"/>
            </a:endParaRPr>
          </a:p>
        </p:txBody>
      </p:sp>
      <p:sp>
        <p:nvSpPr>
          <p:cNvPr id="1048812" name="标题"/>
          <p:cNvSpPr txBox="1"/>
          <p:nvPr>
            <p:custDataLst>
              <p:tags r:id="rId7"/>
            </p:custDataLst>
          </p:nvPr>
        </p:nvSpPr>
        <p:spPr>
          <a:xfrm>
            <a:off x="2909606"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智慧城市的发展历程</a:t>
            </a:r>
            <a:endParaRPr lang="zh-CN" altLang="en-US"/>
          </a:p>
        </p:txBody>
      </p:sp>
      <p:cxnSp>
        <p:nvCxnSpPr>
          <p:cNvPr id="3145777" name="直接连接符 50"/>
          <p:cNvCxnSpPr/>
          <p:nvPr>
            <p:custDataLst>
              <p:tags r:id="rId8"/>
            </p:custDataLst>
          </p:nvPr>
        </p:nvCxnSpPr>
        <p:spPr>
          <a:xfrm flipH="1">
            <a:off x="2730001"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4" name="序号"/>
          <p:cNvSpPr txBox="1"/>
          <p:nvPr>
            <p:custDataLst>
              <p:tags r:id="rId9"/>
            </p:custDataLst>
          </p:nvPr>
        </p:nvSpPr>
        <p:spPr>
          <a:xfrm>
            <a:off x="4196190"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03</a:t>
            </a:r>
            <a:endParaRPr lang="en-US" sz="2000">
              <a:solidFill>
                <a:schemeClr val="accent1"/>
              </a:solidFill>
              <a:latin typeface="+mj-lt"/>
              <a:ea typeface="MiSans Heavy"/>
            </a:endParaRPr>
          </a:p>
        </p:txBody>
      </p:sp>
      <p:sp>
        <p:nvSpPr>
          <p:cNvPr id="1048816" name="标题"/>
          <p:cNvSpPr txBox="1"/>
          <p:nvPr>
            <p:custDataLst>
              <p:tags r:id="rId10"/>
            </p:custDataLst>
          </p:nvPr>
        </p:nvSpPr>
        <p:spPr>
          <a:xfrm>
            <a:off x="4717627"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智慧城市的综合整合模式</a:t>
            </a:r>
            <a:endParaRPr lang="zh-CN" altLang="en-US"/>
          </a:p>
        </p:txBody>
      </p:sp>
      <p:cxnSp>
        <p:nvCxnSpPr>
          <p:cNvPr id="3145779" name="直接连接符 55"/>
          <p:cNvCxnSpPr/>
          <p:nvPr>
            <p:custDataLst>
              <p:tags r:id="rId11"/>
            </p:custDataLst>
          </p:nvPr>
        </p:nvCxnSpPr>
        <p:spPr>
          <a:xfrm flipH="1">
            <a:off x="4537639"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18" name="序号"/>
          <p:cNvSpPr txBox="1"/>
          <p:nvPr>
            <p:custDataLst>
              <p:tags r:id="rId12"/>
            </p:custDataLst>
          </p:nvPr>
        </p:nvSpPr>
        <p:spPr>
          <a:xfrm>
            <a:off x="6003828"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04</a:t>
            </a:r>
            <a:endParaRPr lang="en-US" sz="2000">
              <a:solidFill>
                <a:schemeClr val="accent1"/>
              </a:solidFill>
              <a:latin typeface="+mj-lt"/>
              <a:ea typeface="MiSans Heavy"/>
            </a:endParaRPr>
          </a:p>
        </p:txBody>
      </p:sp>
      <p:sp>
        <p:nvSpPr>
          <p:cNvPr id="1048820" name="标题"/>
          <p:cNvSpPr txBox="1"/>
          <p:nvPr>
            <p:custDataLst>
              <p:tags r:id="rId13"/>
            </p:custDataLst>
          </p:nvPr>
        </p:nvSpPr>
        <p:spPr>
          <a:xfrm>
            <a:off x="6525059"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智慧城市的技术支撑</a:t>
            </a:r>
            <a:endParaRPr lang="zh-CN" altLang="en-US"/>
          </a:p>
        </p:txBody>
      </p:sp>
      <p:cxnSp>
        <p:nvCxnSpPr>
          <p:cNvPr id="3145781" name="直接连接符 60"/>
          <p:cNvCxnSpPr/>
          <p:nvPr>
            <p:custDataLst>
              <p:tags r:id="rId14"/>
            </p:custDataLst>
          </p:nvPr>
        </p:nvCxnSpPr>
        <p:spPr>
          <a:xfrm flipH="1">
            <a:off x="6345277"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2" name="序号"/>
          <p:cNvSpPr txBox="1"/>
          <p:nvPr>
            <p:custDataLst>
              <p:tags r:id="rId15"/>
            </p:custDataLst>
          </p:nvPr>
        </p:nvSpPr>
        <p:spPr>
          <a:xfrm>
            <a:off x="7811466" y="2278904"/>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05</a:t>
            </a:r>
            <a:endParaRPr lang="en-US" sz="2000">
              <a:solidFill>
                <a:schemeClr val="accent1"/>
              </a:solidFill>
              <a:latin typeface="+mj-lt"/>
              <a:ea typeface="MiSans Heavy"/>
            </a:endParaRPr>
          </a:p>
        </p:txBody>
      </p:sp>
      <p:sp>
        <p:nvSpPr>
          <p:cNvPr id="1048824" name="标题"/>
          <p:cNvSpPr txBox="1"/>
          <p:nvPr>
            <p:custDataLst>
              <p:tags r:id="rId16"/>
            </p:custDataLst>
          </p:nvPr>
        </p:nvSpPr>
        <p:spPr>
          <a:xfrm>
            <a:off x="8332491" y="3324286"/>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智慧城市的实践案例</a:t>
            </a:r>
            <a:endParaRPr lang="zh-CN" altLang="en-US"/>
          </a:p>
        </p:txBody>
      </p:sp>
      <p:cxnSp>
        <p:nvCxnSpPr>
          <p:cNvPr id="3145783" name="直接连接符 65"/>
          <p:cNvCxnSpPr/>
          <p:nvPr>
            <p:custDataLst>
              <p:tags r:id="rId17"/>
            </p:custDataLst>
          </p:nvPr>
        </p:nvCxnSpPr>
        <p:spPr>
          <a:xfrm flipH="1">
            <a:off x="8152915" y="2946670"/>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
        <p:nvSpPr>
          <p:cNvPr id="1048826" name="序号"/>
          <p:cNvSpPr txBox="1"/>
          <p:nvPr>
            <p:custDataLst>
              <p:tags r:id="rId18"/>
            </p:custDataLst>
          </p:nvPr>
        </p:nvSpPr>
        <p:spPr>
          <a:xfrm>
            <a:off x="9619105" y="2278117"/>
            <a:ext cx="667765" cy="667765"/>
          </a:xfrm>
          <a:prstGeom prst="ellipse">
            <a:avLst/>
          </a:prstGeom>
          <a:noFill/>
          <a:ln>
            <a:solidFill>
              <a:schemeClr val="accent1"/>
            </a:solidFill>
          </a:ln>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accent1"/>
                </a:solidFill>
                <a:latin typeface="+mj-lt"/>
                <a:ea typeface="MiSans Heavy"/>
              </a:rPr>
              <a:t>06</a:t>
            </a:r>
            <a:endParaRPr lang="en-US" sz="2000">
              <a:solidFill>
                <a:schemeClr val="accent1"/>
              </a:solidFill>
              <a:latin typeface="+mj-lt"/>
              <a:ea typeface="MiSans Heavy"/>
            </a:endParaRPr>
          </a:p>
        </p:txBody>
      </p:sp>
      <p:sp>
        <p:nvSpPr>
          <p:cNvPr id="1048828" name="标题"/>
          <p:cNvSpPr txBox="1"/>
          <p:nvPr>
            <p:custDataLst>
              <p:tags r:id="rId19"/>
            </p:custDataLst>
          </p:nvPr>
        </p:nvSpPr>
        <p:spPr>
          <a:xfrm>
            <a:off x="10140512" y="3323697"/>
            <a:ext cx="1510022" cy="1593416"/>
          </a:xfrm>
          <a:prstGeom prst="rect">
            <a:avLst/>
          </a:prstGeom>
          <a:noFill/>
        </p:spPr>
        <p:txBody>
          <a:bodyPr wrap="square" lIns="0" tIns="0" rIns="0" bIns="0" rtlCol="0" anchor="t">
            <a:normAutofit/>
          </a:bodyPr>
          <a:lstStyle>
            <a:defPPr>
              <a:defRPr lang="zh-CN"/>
            </a:defPPr>
            <a:lvl1pPr marL="0" algn="l" defTabSz="914400" rtl="0" eaLnBrk="1" latinLnBrk="0" hangingPunct="1">
              <a:defRPr sz="2400" i="1" kern="1200" spc="300">
                <a:gradFill>
                  <a:gsLst>
                    <a:gs pos="0">
                      <a:schemeClr val="accent1">
                        <a:lumMod val="20000"/>
                        <a:lumOff val="80000"/>
                      </a:schemeClr>
                    </a:gs>
                    <a:gs pos="100000">
                      <a:schemeClr val="accent1"/>
                    </a:gs>
                  </a:gsLst>
                  <a:lin ang="0" scaled="1"/>
                </a:gradFill>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t>智慧城市的政策与法规环境</a:t>
            </a:r>
            <a:endParaRPr lang="zh-CN" altLang="en-US"/>
          </a:p>
        </p:txBody>
      </p:sp>
      <p:cxnSp>
        <p:nvCxnSpPr>
          <p:cNvPr id="3145785" name="直接连接符 70"/>
          <p:cNvCxnSpPr/>
          <p:nvPr>
            <p:custDataLst>
              <p:tags r:id="rId20"/>
            </p:custDataLst>
          </p:nvPr>
        </p:nvCxnSpPr>
        <p:spPr>
          <a:xfrm flipH="1">
            <a:off x="9960554" y="2945882"/>
            <a:ext cx="0" cy="2588821"/>
          </a:xfrm>
          <a:prstGeom prst="line">
            <a:avLst/>
          </a:prstGeom>
          <a:noFill/>
          <a:ln w="22225">
            <a:gradFill flip="none" rotWithShape="1">
              <a:gsLst>
                <a:gs pos="0">
                  <a:schemeClr val="accent1"/>
                </a:gs>
                <a:gs pos="100000">
                  <a:schemeClr val="accent1">
                    <a:alpha val="0"/>
                  </a:schemeClr>
                </a:gs>
              </a:gsLst>
              <a:lin ang="5400000" scaled="1"/>
            </a:gradFill>
            <a:prstDash val="solid"/>
          </a:ln>
        </p:spPr>
        <p:style>
          <a:lnRef idx="2">
            <a:schemeClr val="accent1">
              <a:shade val="50000"/>
            </a:schemeClr>
          </a:lnRef>
          <a:fillRef idx="1">
            <a:schemeClr val="accent1"/>
          </a:fillRef>
          <a:effectRef idx="0">
            <a:schemeClr val="accent1"/>
          </a:effectRef>
          <a:fontRef idx="minor">
            <a:schemeClr val="lt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65" name=""/>
        <p:cNvGrpSpPr/>
        <p:nvPr/>
      </p:nvGrpSpPr>
      <p:grpSpPr>
        <a:xfrm>
          <a:off x="0" y="0"/>
          <a:ext cx="0" cy="0"/>
        </a:xfrm>
      </p:grpSpPr>
      <p:sp>
        <p:nvSpPr>
          <p:cNvPr id="1048858" name="文本占位符 1"/>
          <p:cNvSpPr>
            <a:spLocks noGrp="1"/>
          </p:cNvSpPr>
          <p:nvPr>
            <p:ph type="body" idx="2"/>
            <p:custDataLst>
              <p:tags r:id="rId2"/>
            </p:custDataLst>
          </p:nvPr>
        </p:nvSpPr>
        <p:spPr/>
        <p:txBody>
          <a:bodyPr/>
          <a:lstStyle/>
          <a:p>
            <a:r>
              <a:rPr lang="zh-CN" altLang="en-US"/>
              <a:t>PART ONE</a:t>
            </a:r>
            <a:endParaRPr lang="zh-CN" altLang="en-US"/>
          </a:p>
        </p:txBody>
      </p:sp>
      <p:sp>
        <p:nvSpPr>
          <p:cNvPr id="1048860" name="标题 2"/>
          <p:cNvSpPr>
            <a:spLocks noGrp="1"/>
          </p:cNvSpPr>
          <p:nvPr>
            <p:ph type="title" idx="1"/>
            <p:custDataLst>
              <p:tags r:id="rId3"/>
            </p:custDataLst>
          </p:nvPr>
        </p:nvSpPr>
        <p:spPr/>
        <p:txBody>
          <a:bodyPr>
            <a:normAutofit fontScale="90000"/>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73" name=""/>
        <p:cNvGrpSpPr/>
        <p:nvPr/>
      </p:nvGrpSpPr>
      <p:grpSpPr>
        <a:xfrm>
          <a:off x="0" y="0"/>
          <a:ext cx="0" cy="0"/>
        </a:xfrm>
      </p:grpSpPr>
      <p:sp>
        <p:nvSpPr>
          <p:cNvPr id="1048902" name="文本占位符 1"/>
          <p:cNvSpPr>
            <a:spLocks noGrp="1"/>
          </p:cNvSpPr>
          <p:nvPr>
            <p:ph type="body" idx="2"/>
            <p:custDataLst>
              <p:tags r:id="rId2"/>
            </p:custDataLst>
          </p:nvPr>
        </p:nvSpPr>
        <p:spPr/>
        <p:txBody>
          <a:bodyPr/>
          <a:lstStyle/>
          <a:p>
            <a:r>
              <a:rPr lang="zh-CN" altLang="en-US"/>
              <a:t>PART TWO</a:t>
            </a:r>
            <a:endParaRPr lang="zh-CN" altLang="en-US"/>
          </a:p>
        </p:txBody>
      </p:sp>
      <p:sp>
        <p:nvSpPr>
          <p:cNvPr id="1048904" name="标题 2"/>
          <p:cNvSpPr>
            <a:spLocks noGrp="1"/>
          </p:cNvSpPr>
          <p:nvPr>
            <p:ph type="title" idx="1"/>
            <p:custDataLst>
              <p:tags r:id="rId3"/>
            </p:custDataLst>
          </p:nvPr>
        </p:nvSpPr>
        <p:spPr/>
        <p:txBody>
          <a:bodyPr>
            <a:normAutofit fontScale="90000"/>
          </a:bodyPr>
          <a:lstStyle/>
          <a:p>
            <a:r>
              <a:rPr lang="zh-CN" altLang="en-US"/>
              <a:t>智慧城市的发展历程</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4" name="标题 2"/>
          <p:cNvSpPr>
            <a:spLocks noGrp="1"/>
          </p:cNvSpPr>
          <p:nvPr>
            <p:ph type="title" idx="3"/>
          </p:nvPr>
        </p:nvSpPr>
        <p:spPr/>
        <p:txBody>
          <a:bodyPr>
            <a:normAutofit fontScale="94444"/>
          </a:bodyPr>
          <a:lstStyle/>
          <a:p>
            <a:r>
              <a:rPr lang="zh-CN" altLang="en-US"/>
              <a:t>智慧城市的起源</a:t>
            </a:r>
            <a:endParaRPr lang="zh-CN" altLang="en-US"/>
          </a:p>
        </p:txBody>
      </p:sp>
      <p:sp>
        <p:nvSpPr>
          <p:cNvPr id="104897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7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5"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8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8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9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7"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19"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21"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899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9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899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3"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5"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827"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0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0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0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01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20世纪90年代：信息高速公路计划，推动城市信息化</a:t>
            </a:r>
            <a:endParaRPr lang="zh-CN" altLang="en-US" sz="1200" spc="150">
              <a:solidFill>
                <a:schemeClr val="tx1">
                  <a:lumMod val="65000"/>
                  <a:lumOff val="35000"/>
                </a:schemeClr>
              </a:solidFill>
              <a:latin typeface="+mn-ea"/>
              <a:sym typeface="+mn-ea"/>
            </a:endParaRPr>
          </a:p>
        </p:txBody>
      </p:sp>
      <p:sp>
        <p:nvSpPr>
          <p:cNvPr id="104901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2012年：住建部启动国家智慧城市试点工作</a:t>
            </a:r>
            <a:endParaRPr lang="zh-CN" altLang="en-US" sz="1200" spc="150">
              <a:solidFill>
                <a:schemeClr val="tx1">
                  <a:lumMod val="65000"/>
                  <a:lumOff val="35000"/>
                </a:schemeClr>
              </a:solidFill>
              <a:latin typeface="+mn-ea"/>
              <a:sym typeface="+mn-ea"/>
            </a:endParaRPr>
          </a:p>
        </p:txBody>
      </p:sp>
      <p:sp>
        <p:nvSpPr>
          <p:cNvPr id="104901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2010年：中国开始探索智慧城市建设</a:t>
            </a:r>
            <a:endParaRPr lang="zh-CN" altLang="en-US" sz="1200" spc="150">
              <a:solidFill>
                <a:schemeClr val="tx1">
                  <a:lumMod val="65000"/>
                  <a:lumOff val="35000"/>
                </a:schemeClr>
              </a:solidFill>
              <a:latin typeface="+mn-ea"/>
              <a:sym typeface="+mn-ea"/>
            </a:endParaRPr>
          </a:p>
        </p:txBody>
      </p:sp>
      <p:sp>
        <p:nvSpPr>
          <p:cNvPr id="104901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2008年：IBM提出“智慧地球”概念，引发全球关注</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52" name="标题 2"/>
          <p:cNvSpPr>
            <a:spLocks noGrp="1"/>
          </p:cNvSpPr>
          <p:nvPr>
            <p:ph type="title" idx="3"/>
          </p:nvPr>
        </p:nvSpPr>
        <p:spPr/>
        <p:txBody>
          <a:bodyPr>
            <a:normAutofit fontScale="91667"/>
          </a:bodyPr>
          <a:lstStyle/>
          <a:p>
            <a:r>
              <a:rPr lang="zh-CN" altLang="en-US"/>
              <a:t>智慧城市的发展阶段</a:t>
            </a:r>
            <a:endParaRPr lang="zh-CN" altLang="en-US"/>
          </a:p>
        </p:txBody>
      </p:sp>
      <p:sp>
        <p:nvSpPr>
          <p:cNvPr id="1049054"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6"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5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2"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4"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6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初级阶段：数字化转型，基础设施建设</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高级阶段：智慧化创新，人工智能与物联网融合</a:t>
            </a:r>
            <a:endParaRPr sz="2000" err="1">
              <a:solidFill>
                <a:schemeClr val="tx1">
                  <a:lumMod val="75000"/>
                  <a:lumOff val="25000"/>
                </a:schemeClr>
              </a:solidFill>
              <a:latin typeface="+mn-ea"/>
              <a:ea typeface="+mn-ea"/>
              <a:cs typeface="+mn-ea"/>
              <a:sym typeface="+mn-lt"/>
            </a:endParaRPr>
          </a:p>
        </p:txBody>
      </p:sp>
      <p:sp>
        <p:nvSpPr>
          <p:cNvPr id="1049074"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6"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7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8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2"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4"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8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未来展望：持续优化，全面提升城市治理水平</a:t>
            </a:r>
            <a:endParaRPr sz="2000" err="1">
              <a:solidFill>
                <a:schemeClr val="tx1">
                  <a:lumMod val="75000"/>
                  <a:lumOff val="25000"/>
                </a:schemeClr>
              </a:solidFill>
              <a:latin typeface="+mn-ea"/>
              <a:ea typeface="+mn-ea"/>
              <a:cs typeface="+mn-ea"/>
              <a:sym typeface="+mn-lt"/>
            </a:endParaRPr>
          </a:p>
        </p:txBody>
      </p:sp>
      <p:sp>
        <p:nvSpPr>
          <p:cNvPr id="10490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发展阶段：智能化升级，数据整合与应用</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26" name="标题 2"/>
          <p:cNvSpPr>
            <a:spLocks noGrp="1"/>
          </p:cNvSpPr>
          <p:nvPr>
            <p:ph type="title" idx="3"/>
          </p:nvPr>
        </p:nvSpPr>
        <p:spPr/>
        <p:txBody>
          <a:bodyPr>
            <a:normAutofit fontScale="91667"/>
          </a:bodyPr>
          <a:lstStyle/>
          <a:p>
            <a:r>
              <a:rPr lang="zh-CN" altLang="en-US"/>
              <a:t>2024年智慧城市的现状与特点</a:t>
            </a:r>
            <a:endParaRPr lang="zh-CN" altLang="en-US"/>
          </a:p>
        </p:txBody>
      </p:sp>
      <p:sp>
        <p:nvSpPr>
          <p:cNvPr id="104912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3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3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3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环保节能高效化</a:t>
            </a:r>
            <a:endParaRPr lang="en-US" altLang="zh-CN">
              <a:solidFill>
                <a:schemeClr val="dk1">
                  <a:lumMod val="80000"/>
                  <a:lumOff val="20000"/>
                </a:schemeClr>
              </a:solidFill>
              <a:latin typeface="+mn-ea"/>
              <a:sym typeface="+mn-ea"/>
            </a:endParaRPr>
          </a:p>
        </p:txBody>
      </p:sp>
      <p:sp>
        <p:nvSpPr>
          <p:cNvPr id="104913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3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4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4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城市基础设施智能化</a:t>
            </a:r>
            <a:endParaRPr lang="zh-CN" altLang="en-US">
              <a:solidFill>
                <a:schemeClr val="dk1">
                  <a:lumMod val="80000"/>
                  <a:lumOff val="20000"/>
                </a:schemeClr>
              </a:solidFill>
              <a:latin typeface="+mn-ea"/>
              <a:sym typeface="+mn-ea"/>
            </a:endParaRPr>
          </a:p>
        </p:txBody>
      </p:sp>
      <p:sp>
        <p:nvSpPr>
          <p:cNvPr id="104914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4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4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5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公共服务便捷化</a:t>
            </a:r>
            <a:endParaRPr lang="zh-CN" altLang="en-US">
              <a:solidFill>
                <a:schemeClr val="dk1">
                  <a:lumMod val="80000"/>
                  <a:lumOff val="20000"/>
                </a:schemeClr>
              </a:solidFill>
              <a:latin typeface="+mn-ea"/>
              <a:sym typeface="+mn-ea"/>
            </a:endParaRPr>
          </a:p>
        </p:txBody>
      </p:sp>
      <p:sp>
        <p:nvSpPr>
          <p:cNvPr id="104915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5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5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15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城市管理精细化</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92" name="标题 2"/>
          <p:cNvSpPr>
            <a:spLocks noGrp="1"/>
          </p:cNvSpPr>
          <p:nvPr>
            <p:ph type="title" idx="3"/>
          </p:nvPr>
        </p:nvSpPr>
        <p:spPr/>
        <p:txBody>
          <a:bodyPr>
            <a:normAutofit fontScale="91667"/>
          </a:bodyPr>
          <a:lstStyle/>
          <a:p>
            <a:r>
              <a:rPr lang="zh-CN" altLang="en-US"/>
              <a:t>智慧城市的发展趋势与未来展望</a:t>
            </a:r>
            <a:endParaRPr lang="zh-CN" altLang="en-US"/>
          </a:p>
        </p:txBody>
      </p:sp>
      <p:sp>
        <p:nvSpPr>
          <p:cNvPr id="1049194"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196"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198"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发展趋势：随着技术的不断进步，智慧城市将向更加智能化、绿色化、可持续化的方向发展。</a:t>
            </a:r>
            <a:endParaRPr lang="zh-CN" altLang="en-US" sz="2000" spc="200">
              <a:solidFill>
                <a:schemeClr val="tx1">
                  <a:lumMod val="85000"/>
                  <a:lumOff val="15000"/>
                </a:schemeClr>
              </a:solidFill>
              <a:latin typeface="+mn-ea"/>
              <a:sym typeface="+mn-ea"/>
            </a:endParaRPr>
          </a:p>
        </p:txBody>
      </p:sp>
      <p:sp>
        <p:nvSpPr>
          <p:cNvPr id="1049200"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02"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04"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未来展望：智慧城市将成为未来城市发展的重要趋势，将为人们的生活带来更多便利和舒适。</a:t>
            </a:r>
            <a:endParaRPr lang="zh-CN" altLang="en-US" sz="2000" spc="200">
              <a:solidFill>
                <a:schemeClr val="tx1">
                  <a:lumMod val="85000"/>
                  <a:lumOff val="15000"/>
                </a:schemeClr>
              </a:solidFill>
              <a:latin typeface="+mn-ea"/>
              <a:sym typeface="+mn-ea"/>
            </a:endParaRPr>
          </a:p>
        </p:txBody>
      </p:sp>
      <p:sp>
        <p:nvSpPr>
          <p:cNvPr id="1049206"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08"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10" name="文本框 5"/>
          <p:cNvSpPr txBox="1"/>
          <p:nvPr>
            <p:custDataLst>
              <p:tags r:id="rId10"/>
            </p:custDataLst>
          </p:nvPr>
        </p:nvSpPr>
        <p:spPr>
          <a:xfrm>
            <a:off x="6349604" y="2290359"/>
            <a:ext cx="2280103" cy="3406519"/>
          </a:xfrm>
          <a:prstGeom prst="rect">
            <a:avLst/>
          </a:prstGeom>
          <a:noFill/>
        </p:spPr>
        <p:txBody>
          <a:bodyPr wrap="square"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技术创新：未来智慧城市将不断涌现出新的技术和服务，如人工智能、物联网、云计算等，为智慧城市的发展提供更多可能性。</a:t>
            </a:r>
            <a:endParaRPr lang="zh-CN" altLang="en-US" sz="2000" spc="200">
              <a:solidFill>
                <a:schemeClr val="tx1">
                  <a:lumMod val="85000"/>
                  <a:lumOff val="15000"/>
                </a:schemeClr>
              </a:solidFill>
              <a:latin typeface="+mn-ea"/>
              <a:sym typeface="+mn-ea"/>
            </a:endParaRPr>
          </a:p>
        </p:txBody>
      </p:sp>
      <p:sp>
        <p:nvSpPr>
          <p:cNvPr id="1049212"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14"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16"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政策支持：各国政府将加大对智慧城市的支持力度，制定相关政策，推动智慧城市的快速发展。</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21" name=""/>
        <p:cNvGrpSpPr/>
        <p:nvPr/>
      </p:nvGrpSpPr>
      <p:grpSpPr>
        <a:xfrm>
          <a:off x="0" y="0"/>
          <a:ext cx="0" cy="0"/>
        </a:xfrm>
      </p:grpSpPr>
      <p:sp>
        <p:nvSpPr>
          <p:cNvPr id="1049250" name="文本占位符 1"/>
          <p:cNvSpPr>
            <a:spLocks noGrp="1"/>
          </p:cNvSpPr>
          <p:nvPr>
            <p:ph type="body" idx="2"/>
            <p:custDataLst>
              <p:tags r:id="rId2"/>
            </p:custDataLst>
          </p:nvPr>
        </p:nvSpPr>
        <p:spPr/>
        <p:txBody>
          <a:bodyPr/>
          <a:lstStyle/>
          <a:p>
            <a:r>
              <a:rPr lang="zh-CN" altLang="en-US"/>
              <a:t>PART THREE</a:t>
            </a:r>
            <a:endParaRPr lang="zh-CN" altLang="en-US"/>
          </a:p>
        </p:txBody>
      </p:sp>
      <p:sp>
        <p:nvSpPr>
          <p:cNvPr id="1049252" name="标题 2"/>
          <p:cNvSpPr>
            <a:spLocks noGrp="1"/>
          </p:cNvSpPr>
          <p:nvPr>
            <p:ph type="title" idx="1"/>
            <p:custDataLst>
              <p:tags r:id="rId3"/>
            </p:custDataLst>
          </p:nvPr>
        </p:nvSpPr>
        <p:spPr/>
        <p:txBody>
          <a:bodyPr>
            <a:normAutofit fontScale="90000"/>
          </a:bodyPr>
          <a:lstStyle/>
          <a:p>
            <a:r>
              <a:rPr lang="zh-CN" altLang="en-US"/>
              <a:t>智慧城市的综合整合模式</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22" name="标题 2"/>
          <p:cNvSpPr>
            <a:spLocks noGrp="1"/>
          </p:cNvSpPr>
          <p:nvPr>
            <p:ph type="title" idx="3"/>
          </p:nvPr>
        </p:nvSpPr>
        <p:spPr/>
        <p:txBody>
          <a:bodyPr>
            <a:normAutofit fontScale="91667"/>
          </a:bodyPr>
          <a:lstStyle/>
          <a:p>
            <a:r>
              <a:rPr lang="zh-CN" altLang="en-US"/>
              <a:t>智慧交通系统</a:t>
            </a:r>
            <a:endParaRPr lang="zh-CN" altLang="en-US"/>
          </a:p>
        </p:txBody>
      </p:sp>
      <p:sp>
        <p:nvSpPr>
          <p:cNvPr id="1049324" name="五边形 30"/>
          <p:cNvSpPr/>
          <p:nvPr>
            <p:custDataLst>
              <p:tags r:id="rId2"/>
            </p:custDataLst>
          </p:nvPr>
        </p:nvSpPr>
        <p:spPr>
          <a:xfrm>
            <a:off x="608400" y="3293207"/>
            <a:ext cx="2907318" cy="118178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26" name="燕尾形 36"/>
          <p:cNvSpPr/>
          <p:nvPr>
            <p:custDataLst>
              <p:tags r:id="rId3"/>
            </p:custDataLst>
          </p:nvPr>
        </p:nvSpPr>
        <p:spPr>
          <a:xfrm>
            <a:off x="3220492" y="3293207"/>
            <a:ext cx="2907318" cy="118178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28" name="燕尾形 37"/>
          <p:cNvSpPr/>
          <p:nvPr>
            <p:custDataLst>
              <p:tags r:id="rId4"/>
            </p:custDataLst>
          </p:nvPr>
        </p:nvSpPr>
        <p:spPr>
          <a:xfrm>
            <a:off x="8444676" y="3293207"/>
            <a:ext cx="2907318" cy="118178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30" name="燕尾形 38"/>
          <p:cNvSpPr/>
          <p:nvPr>
            <p:custDataLst>
              <p:tags r:id="rId5"/>
            </p:custDataLst>
          </p:nvPr>
        </p:nvSpPr>
        <p:spPr>
          <a:xfrm>
            <a:off x="5832584" y="3293207"/>
            <a:ext cx="2907318" cy="118178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332" name="文本框 3"/>
          <p:cNvSpPr txBox="1"/>
          <p:nvPr>
            <p:custDataLst>
              <p:tags r:id="rId6"/>
            </p:custDataLst>
          </p:nvPr>
        </p:nvSpPr>
        <p:spPr>
          <a:xfrm>
            <a:off x="3159684" y="4727038"/>
            <a:ext cx="3135568" cy="1373904"/>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组成：包括交通信号灯、智能交通监控、公共交通信息系统等组成部分。</a:t>
            </a:r>
            <a:endParaRPr lang="zh-CN" altLang="en-US" sz="1400" spc="150">
              <a:solidFill>
                <a:schemeClr val="tx1"/>
              </a:solidFill>
              <a:effectLst/>
              <a:latin typeface="+mn-ea"/>
              <a:sym typeface="+mn-ea"/>
            </a:endParaRPr>
          </a:p>
        </p:txBody>
      </p:sp>
      <p:sp>
        <p:nvSpPr>
          <p:cNvPr id="1049334" name="文本框 6"/>
          <p:cNvSpPr txBox="1"/>
          <p:nvPr>
            <p:custDataLst>
              <p:tags r:id="rId7"/>
            </p:custDataLst>
          </p:nvPr>
        </p:nvSpPr>
        <p:spPr>
          <a:xfrm>
            <a:off x="608400"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定义：智慧交通系统是一种基于信息技术和通信技术的交通管理系统，旨在提高城市交通的效率和安全性。</a:t>
            </a:r>
            <a:endParaRPr lang="zh-CN" altLang="en-US" sz="1400" spc="150">
              <a:solidFill>
                <a:schemeClr val="tx1"/>
              </a:solidFill>
              <a:effectLst/>
              <a:latin typeface="+mn-ea"/>
              <a:sym typeface="+mn-ea"/>
            </a:endParaRPr>
          </a:p>
        </p:txBody>
      </p:sp>
      <p:sp>
        <p:nvSpPr>
          <p:cNvPr id="1049336" name="文本框 7"/>
          <p:cNvSpPr txBox="1"/>
          <p:nvPr>
            <p:custDataLst>
              <p:tags r:id="rId8"/>
            </p:custDataLst>
          </p:nvPr>
        </p:nvSpPr>
        <p:spPr>
          <a:xfrm>
            <a:off x="5830821" y="1639940"/>
            <a:ext cx="3135568" cy="1414443"/>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功能：实时监测交通流量、路况信息，优化交通信号灯配时，提供公共交通信息，提高出行效率。</a:t>
            </a:r>
            <a:endParaRPr lang="zh-CN" altLang="en-US" sz="1400" spc="150">
              <a:solidFill>
                <a:schemeClr val="tx1"/>
              </a:solidFill>
              <a:effectLst/>
              <a:latin typeface="+mn-ea"/>
              <a:sym typeface="+mn-ea"/>
            </a:endParaRPr>
          </a:p>
        </p:txBody>
      </p:sp>
      <p:sp>
        <p:nvSpPr>
          <p:cNvPr id="1049338" name="文本框 8"/>
          <p:cNvSpPr txBox="1"/>
          <p:nvPr>
            <p:custDataLst>
              <p:tags r:id="rId9"/>
            </p:custDataLst>
          </p:nvPr>
        </p:nvSpPr>
        <p:spPr>
          <a:xfrm>
            <a:off x="8442032" y="4727038"/>
            <a:ext cx="3135568" cy="1373904"/>
          </a:xfrm>
          <a:prstGeom prst="rect">
            <a:avLst/>
          </a:prstGeom>
          <a:noFill/>
        </p:spPr>
        <p:txBody>
          <a:bodyPr wrap="square" lIns="0" rtlCol="0">
            <a:normAutofit fontScale="92857"/>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优势：减少交通拥堵，降低交通事故发生率，提高公共交通使用率，为市民提供更加便捷、安全的出行环境。</a:t>
            </a:r>
            <a:endParaRPr lang="zh-CN" altLang="en-US" sz="1400" spc="150">
              <a:solidFill>
                <a:schemeClr val="tx1"/>
              </a:solidFill>
              <a:effectLst/>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72" name="标题 2"/>
          <p:cNvSpPr>
            <a:spLocks noGrp="1"/>
          </p:cNvSpPr>
          <p:nvPr>
            <p:ph type="title" idx="3"/>
          </p:nvPr>
        </p:nvSpPr>
        <p:spPr/>
        <p:txBody>
          <a:bodyPr>
            <a:normAutofit fontScale="91667"/>
          </a:bodyPr>
          <a:lstStyle/>
          <a:p>
            <a:r>
              <a:rPr lang="zh-CN" altLang="en-US"/>
              <a:t>智慧能源系统</a:t>
            </a:r>
            <a:endParaRPr lang="zh-CN" altLang="en-US"/>
          </a:p>
        </p:txBody>
      </p:sp>
      <p:sp>
        <p:nvSpPr>
          <p:cNvPr id="1049374"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76"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378" name="文本框 31"/>
          <p:cNvSpPr txBox="1"/>
          <p:nvPr>
            <p:custDataLst>
              <p:tags r:id="rId4"/>
            </p:custDataLst>
          </p:nvPr>
        </p:nvSpPr>
        <p:spPr>
          <a:xfrm>
            <a:off x="763379" y="2290359"/>
            <a:ext cx="2282900" cy="3405176"/>
          </a:xfrm>
          <a:prstGeom prst="rect">
            <a:avLst/>
          </a:prstGeom>
          <a:noFill/>
        </p:spPr>
        <p:txBody>
          <a:bodyPr wrap="square"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定义：智慧能源系统是指通过智能化技术实现能源的监测、控制和优化管理，提高能源利用效率和减少能源消耗的系统。</a:t>
            </a:r>
            <a:endParaRPr lang="zh-CN" altLang="en-US" sz="2000" spc="200">
              <a:solidFill>
                <a:schemeClr val="tx1">
                  <a:lumMod val="85000"/>
                  <a:lumOff val="15000"/>
                </a:schemeClr>
              </a:solidFill>
              <a:latin typeface="+mn-ea"/>
              <a:sym typeface="+mn-ea"/>
            </a:endParaRPr>
          </a:p>
        </p:txBody>
      </p:sp>
      <p:sp>
        <p:nvSpPr>
          <p:cNvPr id="1049380"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82"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84" name="文本框 34"/>
          <p:cNvSpPr txBox="1"/>
          <p:nvPr>
            <p:custDataLst>
              <p:tags r:id="rId7"/>
            </p:custDataLst>
          </p:nvPr>
        </p:nvSpPr>
        <p:spPr>
          <a:xfrm>
            <a:off x="3558080" y="2290359"/>
            <a:ext cx="2280103" cy="3406519"/>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应用领域：智慧能源系统广泛应用于城市建筑、交通、工业等领域，通过智能化技术实现能源的监测、控制和优化管理，提高能源利用效率和减少能源消耗。</a:t>
            </a:r>
            <a:endParaRPr lang="zh-CN" altLang="en-US" sz="2000" spc="200">
              <a:solidFill>
                <a:schemeClr val="tx1">
                  <a:lumMod val="85000"/>
                  <a:lumOff val="15000"/>
                </a:schemeClr>
              </a:solidFill>
              <a:latin typeface="+mn-ea"/>
              <a:sym typeface="+mn-ea"/>
            </a:endParaRPr>
          </a:p>
        </p:txBody>
      </p:sp>
      <p:sp>
        <p:nvSpPr>
          <p:cNvPr id="1049386"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88"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90" name="文本框 5"/>
          <p:cNvSpPr txBox="1"/>
          <p:nvPr>
            <p:custDataLst>
              <p:tags r:id="rId10"/>
            </p:custDataLst>
          </p:nvPr>
        </p:nvSpPr>
        <p:spPr>
          <a:xfrm>
            <a:off x="6349604" y="2290359"/>
            <a:ext cx="2280103" cy="3406519"/>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优势：智慧能源系统具有高效、节能、环保等优势，能够为企业和城市带来巨大的经济效益和社会效益。</a:t>
            </a:r>
            <a:endParaRPr lang="zh-CN" altLang="en-US" sz="2000" spc="200">
              <a:solidFill>
                <a:schemeClr val="tx1">
                  <a:lumMod val="85000"/>
                  <a:lumOff val="15000"/>
                </a:schemeClr>
              </a:solidFill>
              <a:latin typeface="+mn-ea"/>
              <a:sym typeface="+mn-ea"/>
            </a:endParaRPr>
          </a:p>
        </p:txBody>
      </p:sp>
      <p:sp>
        <p:nvSpPr>
          <p:cNvPr id="1049392"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94"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96" name="文本框 10"/>
          <p:cNvSpPr txBox="1"/>
          <p:nvPr>
            <p:custDataLst>
              <p:tags r:id="rId13"/>
            </p:custDataLst>
          </p:nvPr>
        </p:nvSpPr>
        <p:spPr>
          <a:xfrm>
            <a:off x="9141764" y="2290359"/>
            <a:ext cx="2280103" cy="3406519"/>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发展趋势：随着智能化技术的不断发展，智慧能源系统将越来越普及，未来将会有更多的企业和城市采用智慧能源系统来实现节能减排和可持续发展。</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30" name="标题 2"/>
          <p:cNvSpPr>
            <a:spLocks noGrp="1"/>
          </p:cNvSpPr>
          <p:nvPr>
            <p:ph type="title" idx="3"/>
          </p:nvPr>
        </p:nvSpPr>
        <p:spPr/>
        <p:txBody>
          <a:bodyPr>
            <a:normAutofit fontScale="91667"/>
          </a:bodyPr>
          <a:lstStyle/>
          <a:p>
            <a:r>
              <a:rPr lang="zh-CN" altLang="en-US"/>
              <a:t>智慧建筑与环境系统</a:t>
            </a:r>
            <a:endParaRPr lang="zh-CN" altLang="en-US"/>
          </a:p>
        </p:txBody>
      </p:sp>
      <p:sp>
        <p:nvSpPr>
          <p:cNvPr id="104943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3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3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建筑节能：通过智能化技术实现建筑能源的节约和高效利用</a:t>
            </a:r>
            <a:endParaRPr lang="zh-CN" altLang="en-US" sz="2000" spc="150">
              <a:solidFill>
                <a:schemeClr val="tx1">
                  <a:lumMod val="85000"/>
                  <a:lumOff val="15000"/>
                </a:schemeClr>
              </a:solidFill>
              <a:latin typeface="+mn-ea"/>
              <a:sym typeface="+mn-ea"/>
            </a:endParaRPr>
          </a:p>
        </p:txBody>
      </p:sp>
      <p:sp>
        <p:nvSpPr>
          <p:cNvPr id="104943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环境监测：实时监测和调节建筑内的温度、湿度、空气质量等环境因素</a:t>
            </a:r>
            <a:endParaRPr lang="zh-CN" altLang="en-US" sz="2000" spc="150">
              <a:solidFill>
                <a:schemeClr val="tx1">
                  <a:lumMod val="85000"/>
                  <a:lumOff val="15000"/>
                </a:schemeClr>
              </a:solidFill>
              <a:latin typeface="+mn-ea"/>
              <a:sym typeface="+mn-ea"/>
            </a:endParaRPr>
          </a:p>
        </p:txBody>
      </p:sp>
      <p:sp>
        <p:nvSpPr>
          <p:cNvPr id="104944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4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智能化管理：对建筑设施进行远程控制和智能化管理，提高管理效率</a:t>
            </a:r>
            <a:endParaRPr lang="zh-CN" altLang="en-US" sz="2000" spc="150">
              <a:solidFill>
                <a:schemeClr val="tx1">
                  <a:lumMod val="85000"/>
                  <a:lumOff val="15000"/>
                </a:schemeClr>
              </a:solidFill>
              <a:latin typeface="+mn-ea"/>
              <a:sym typeface="+mn-ea"/>
            </a:endParaRPr>
          </a:p>
        </p:txBody>
      </p:sp>
      <p:sp>
        <p:nvSpPr>
          <p:cNvPr id="104945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5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安全保障：通过智能化技术提高建筑的安全性和应急响应能力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88" name="标题 2"/>
          <p:cNvSpPr>
            <a:spLocks noGrp="1"/>
          </p:cNvSpPr>
          <p:nvPr>
            <p:ph type="title" idx="3"/>
          </p:nvPr>
        </p:nvSpPr>
        <p:spPr/>
        <p:txBody>
          <a:bodyPr>
            <a:normAutofit fontScale="91667"/>
          </a:bodyPr>
          <a:lstStyle/>
          <a:p>
            <a:r>
              <a:rPr lang="zh-CN" altLang="en-US"/>
              <a:t>智慧公共服务系统</a:t>
            </a:r>
            <a:endParaRPr lang="zh-CN" altLang="en-US"/>
          </a:p>
        </p:txBody>
      </p:sp>
      <p:sp>
        <p:nvSpPr>
          <p:cNvPr id="1049490"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92"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494"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定义：智慧公共服务系统是指通过信息化手段，为市民提供便捷、高效、优质的公共服务。</a:t>
            </a:r>
            <a:endParaRPr lang="zh-CN" altLang="en-US" sz="2000" spc="200">
              <a:solidFill>
                <a:schemeClr val="tx1">
                  <a:lumMod val="85000"/>
                  <a:lumOff val="15000"/>
                </a:schemeClr>
              </a:solidFill>
              <a:latin typeface="+mn-ea"/>
              <a:sym typeface="+mn-ea"/>
            </a:endParaRPr>
          </a:p>
        </p:txBody>
      </p:sp>
      <p:sp>
        <p:nvSpPr>
          <p:cNvPr id="1049496"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98"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00"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构成：智慧公共服务系统包括智慧医疗、智慧教育、智慧交通等多个子系统。</a:t>
            </a:r>
            <a:endParaRPr lang="zh-CN" altLang="en-US" sz="2000" spc="200">
              <a:solidFill>
                <a:schemeClr val="tx1">
                  <a:lumMod val="85000"/>
                  <a:lumOff val="15000"/>
                </a:schemeClr>
              </a:solidFill>
              <a:latin typeface="+mn-ea"/>
              <a:sym typeface="+mn-ea"/>
            </a:endParaRPr>
          </a:p>
        </p:txBody>
      </p:sp>
      <p:sp>
        <p:nvSpPr>
          <p:cNvPr id="1049502"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04"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06" name="文本框 5"/>
          <p:cNvSpPr txBox="1"/>
          <p:nvPr>
            <p:custDataLst>
              <p:tags r:id="rId10"/>
            </p:custDataLst>
          </p:nvPr>
        </p:nvSpPr>
        <p:spPr>
          <a:xfrm>
            <a:off x="6349604" y="2290359"/>
            <a:ext cx="2280103" cy="3406519"/>
          </a:xfrm>
          <a:prstGeom prst="rect">
            <a:avLst/>
          </a:prstGeom>
          <a:noFill/>
        </p:spPr>
        <p:txBody>
          <a:bodyPr wrap="square" rtlCol="0" anchor="t" anchorCtr="0">
            <a:normAutofit fontScale="9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优势：智慧公共服务系统能够提高市民的生活质量，提升城市的管理水平，促进城市的可持续发展。</a:t>
            </a:r>
            <a:endParaRPr lang="zh-CN" altLang="en-US" sz="2000" spc="200">
              <a:solidFill>
                <a:schemeClr val="tx1">
                  <a:lumMod val="85000"/>
                  <a:lumOff val="15000"/>
                </a:schemeClr>
              </a:solidFill>
              <a:latin typeface="+mn-ea"/>
              <a:sym typeface="+mn-ea"/>
            </a:endParaRPr>
          </a:p>
        </p:txBody>
      </p:sp>
      <p:sp>
        <p:nvSpPr>
          <p:cNvPr id="1049508"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510"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512"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应用：智慧公共服务系统已经在多个城市得到应用，并取得了良好的社会效益和经济效益。</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9" name=""/>
        <p:cNvGrpSpPr/>
        <p:nvPr/>
      </p:nvGrpSpPr>
      <p:grpSpPr>
        <a:xfrm>
          <a:off x="0" y="0"/>
          <a:ext cx="0" cy="0"/>
        </a:xfrm>
      </p:grpSpPr>
      <p:sp>
        <p:nvSpPr>
          <p:cNvPr id="1049546" name="标题 2"/>
          <p:cNvSpPr>
            <a:spLocks noGrp="1"/>
          </p:cNvSpPr>
          <p:nvPr>
            <p:ph type="title" idx="3"/>
          </p:nvPr>
        </p:nvSpPr>
        <p:spPr/>
        <p:txBody>
          <a:bodyPr>
            <a:normAutofit fontScale="91667"/>
          </a:bodyPr>
          <a:lstStyle/>
          <a:p>
            <a:r>
              <a:rPr lang="zh-CN" altLang="en-US"/>
              <a:t>智慧安防系统</a:t>
            </a:r>
            <a:endParaRPr lang="zh-CN" altLang="en-US"/>
          </a:p>
        </p:txBody>
      </p:sp>
      <p:sp>
        <p:nvSpPr>
          <p:cNvPr id="104954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5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5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5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技术特点：智慧安防系统采用物联网、云计算、大数据等先进技术，可实现实时数据采集、分析、处理和预警，提高城市安全防范的效率和准确性。</a:t>
            </a:r>
            <a:endParaRPr lang="en-US" altLang="zh-CN">
              <a:solidFill>
                <a:schemeClr val="dk1">
                  <a:lumMod val="80000"/>
                  <a:lumOff val="20000"/>
                </a:schemeClr>
              </a:solidFill>
              <a:latin typeface="+mn-ea"/>
              <a:sym typeface="+mn-ea"/>
            </a:endParaRPr>
          </a:p>
        </p:txBody>
      </p:sp>
      <p:sp>
        <p:nvSpPr>
          <p:cNvPr id="104955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5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6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6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定义：智慧安防系统是指利用先进的技术手段，实现城市安全防范、监控和应急响应的一体化、智能化系统。</a:t>
            </a:r>
            <a:endParaRPr lang="zh-CN" altLang="en-US">
              <a:solidFill>
                <a:schemeClr val="dk1">
                  <a:lumMod val="80000"/>
                  <a:lumOff val="20000"/>
                </a:schemeClr>
              </a:solidFill>
              <a:latin typeface="+mn-ea"/>
              <a:sym typeface="+mn-ea"/>
            </a:endParaRPr>
          </a:p>
        </p:txBody>
      </p:sp>
      <p:sp>
        <p:nvSpPr>
          <p:cNvPr id="104956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6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6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7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fontScale="84444"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组成部分：智慧安防系统包括视频监控、报警、门禁等子系统，可实现全方位的安全监控和预警。</a:t>
            </a:r>
            <a:endParaRPr lang="zh-CN" altLang="en-US">
              <a:solidFill>
                <a:schemeClr val="dk1">
                  <a:lumMod val="80000"/>
                  <a:lumOff val="20000"/>
                </a:schemeClr>
              </a:solidFill>
              <a:latin typeface="+mn-ea"/>
              <a:sym typeface="+mn-ea"/>
            </a:endParaRPr>
          </a:p>
        </p:txBody>
      </p:sp>
      <p:sp>
        <p:nvSpPr>
          <p:cNvPr id="104957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7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7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latin typeface="+mn-ea"/>
            </a:endParaRPr>
          </a:p>
        </p:txBody>
      </p:sp>
      <p:sp>
        <p:nvSpPr>
          <p:cNvPr id="104957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733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应用场景：智慧安防系统广泛应用于城市公共安全、交通管理、商业区等领域，为城市居民提供更加安全、便捷的生活环境。</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tx2"/>
        </a:solidFill>
        <a:effectLst/>
      </p:bgPr>
    </p:bg>
    <p:spTree>
      <p:nvGrpSpPr>
        <p:cNvPr id="177" name=""/>
        <p:cNvGrpSpPr/>
        <p:nvPr/>
      </p:nvGrpSpPr>
      <p:grpSpPr>
        <a:xfrm>
          <a:off x="0" y="0"/>
          <a:ext cx="0" cy="0"/>
        </a:xfrm>
      </p:grpSpPr>
      <p:sp>
        <p:nvSpPr>
          <p:cNvPr id="1049612" name="文本占位符 1"/>
          <p:cNvSpPr>
            <a:spLocks noGrp="1"/>
          </p:cNvSpPr>
          <p:nvPr>
            <p:ph type="body" idx="2"/>
            <p:custDataLst>
              <p:tags r:id="rId2"/>
            </p:custDataLst>
          </p:nvPr>
        </p:nvSpPr>
        <p:spPr/>
        <p:txBody>
          <a:bodyPr/>
          <a:lstStyle/>
          <a:p>
            <a:r>
              <a:rPr lang="zh-CN" altLang="en-US"/>
              <a:t>PART FOUR</a:t>
            </a:r>
            <a:endParaRPr lang="zh-CN" altLang="en-US"/>
          </a:p>
        </p:txBody>
      </p:sp>
      <p:sp>
        <p:nvSpPr>
          <p:cNvPr id="1049614" name="标题 2"/>
          <p:cNvSpPr>
            <a:spLocks noGrp="1"/>
          </p:cNvSpPr>
          <p:nvPr>
            <p:ph type="title" idx="1"/>
            <p:custDataLst>
              <p:tags r:id="rId3"/>
            </p:custDataLst>
          </p:nvPr>
        </p:nvSpPr>
        <p:spPr/>
        <p:txBody>
          <a:bodyPr>
            <a:normAutofit fontScale="90000"/>
          </a:bodyPr>
          <a:lstStyle/>
          <a:p>
            <a:r>
              <a:rPr lang="zh-CN" altLang="en-US"/>
              <a:t>智慧城市的技术支撑</a:t>
            </a:r>
            <a:endParaRPr lang="zh-CN" altLang="en-US"/>
          </a:p>
        </p:txBody>
      </p:sp>
    </p:spTree>
    <p:custDataLst>
      <p:tags r:id="rId4"/>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3" name=""/>
        <p:cNvGrpSpPr/>
        <p:nvPr/>
      </p:nvGrpSpPr>
      <p:grpSpPr>
        <a:xfrm>
          <a:off x="0" y="0"/>
          <a:ext cx="0" cy="0"/>
        </a:xfrm>
      </p:grpSpPr>
      <p:sp>
        <p:nvSpPr>
          <p:cNvPr id="1049684" name="标题 2"/>
          <p:cNvSpPr>
            <a:spLocks noGrp="1"/>
          </p:cNvSpPr>
          <p:nvPr>
            <p:ph type="title" idx="3"/>
          </p:nvPr>
        </p:nvSpPr>
        <p:spPr/>
        <p:txBody>
          <a:bodyPr>
            <a:normAutofit fontScale="91667"/>
          </a:bodyPr>
          <a:lstStyle/>
          <a:p>
            <a:r>
              <a:rPr lang="zh-CN" altLang="en-US"/>
              <a:t>大数据技术在智慧城市中的应用</a:t>
            </a:r>
            <a:endParaRPr lang="zh-CN" altLang="en-US"/>
          </a:p>
        </p:txBody>
      </p:sp>
      <p:sp>
        <p:nvSpPr>
          <p:cNvPr id="1049686"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688"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数据采集：通过物联网、传感器等技术实时收集城市运行数据</a:t>
            </a:r>
            <a:endParaRPr lang="zh-CN" altLang="en-US" sz="2000" spc="150">
              <a:solidFill>
                <a:schemeClr val="tx1">
                  <a:lumMod val="75000"/>
                  <a:lumOff val="25000"/>
                </a:schemeClr>
              </a:solidFill>
              <a:latin typeface="+mn-ea"/>
              <a:sym typeface="+mn-ea"/>
            </a:endParaRPr>
          </a:p>
        </p:txBody>
      </p:sp>
      <p:sp>
        <p:nvSpPr>
          <p:cNvPr id="1049690"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692"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694"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数据存储：云计算平台提供海量数据存储空间，实现高效数据管理</a:t>
            </a:r>
            <a:endParaRPr lang="zh-CN" altLang="en-US" sz="2000" spc="150">
              <a:solidFill>
                <a:schemeClr val="tx1">
                  <a:lumMod val="75000"/>
                  <a:lumOff val="25000"/>
                </a:schemeClr>
              </a:solidFill>
              <a:latin typeface="+mn-ea"/>
              <a:sym typeface="+mn-ea"/>
            </a:endParaRPr>
          </a:p>
        </p:txBody>
      </p:sp>
      <p:sp>
        <p:nvSpPr>
          <p:cNvPr id="1049696"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698"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700"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数据处理：利用大数据分析技术挖掘数据价值，为决策提供支持</a:t>
            </a:r>
            <a:endParaRPr lang="zh-CN" altLang="en-US" sz="2000" spc="150">
              <a:solidFill>
                <a:schemeClr val="tx1">
                  <a:lumMod val="75000"/>
                  <a:lumOff val="25000"/>
                </a:schemeClr>
              </a:solidFill>
              <a:latin typeface="+mn-ea"/>
              <a:sym typeface="+mn-ea"/>
            </a:endParaRPr>
          </a:p>
        </p:txBody>
      </p:sp>
      <p:sp>
        <p:nvSpPr>
          <p:cNvPr id="1049702"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704"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706"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数据应用：在智慧交通、智慧安防、智慧环保等领域实现智能化管理和服务</a:t>
            </a:r>
            <a:endParaRPr lang="zh-CN" altLang="en-US" sz="2000" spc="150">
              <a:solidFill>
                <a:schemeClr val="tx1">
                  <a:lumMod val="75000"/>
                  <a:lumOff val="25000"/>
                </a:schemeClr>
              </a:solidFill>
              <a:latin typeface="+mn-ea"/>
              <a:sym typeface="+mn-ea"/>
            </a:endParaRPr>
          </a:p>
        </p:txBody>
      </p:sp>
      <p:sp>
        <p:nvSpPr>
          <p:cNvPr id="1049708"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p:cNvGrpSpPr/>
        <p:nvPr/>
      </p:nvGrpSpPr>
      <p:grpSpPr>
        <a:xfrm>
          <a:off x="0" y="0"/>
          <a:ext cx="0" cy="0"/>
        </a:xfrm>
      </p:grpSpPr>
      <p:sp>
        <p:nvSpPr>
          <p:cNvPr id="1049742" name="标题 2"/>
          <p:cNvSpPr>
            <a:spLocks noGrp="1"/>
          </p:cNvSpPr>
          <p:nvPr>
            <p:ph type="title" idx="3"/>
          </p:nvPr>
        </p:nvSpPr>
        <p:spPr/>
        <p:txBody>
          <a:bodyPr>
            <a:normAutofit fontScale="91667"/>
          </a:bodyPr>
          <a:lstStyle/>
          <a:p>
            <a:r>
              <a:rPr lang="zh-CN" altLang="en-US"/>
              <a:t>云计算技术在智慧城市中的应用</a:t>
            </a:r>
            <a:endParaRPr lang="zh-CN" altLang="en-US"/>
          </a:p>
        </p:txBody>
      </p:sp>
      <p:sp>
        <p:nvSpPr>
          <p:cNvPr id="1049744"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云计算技术为智慧城市提供数据存储和处理能力，实现数据共享和高效利用。</a:t>
            </a:r>
            <a:endParaRPr lang="zh-CN" altLang="en-US" sz="1200" spc="150">
              <a:solidFill>
                <a:schemeClr val="tx1">
                  <a:lumMod val="85000"/>
                  <a:lumOff val="15000"/>
                </a:schemeClr>
              </a:solidFill>
              <a:latin typeface="+mn-ea"/>
              <a:sym typeface="+mn-ea"/>
            </a:endParaRPr>
          </a:p>
        </p:txBody>
      </p:sp>
      <p:sp>
        <p:nvSpPr>
          <p:cNvPr id="1049746"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48"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50"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云计算技术为智慧城市提供灵活扩展的计算资源，满足不同业务需求。</a:t>
            </a:r>
            <a:endParaRPr lang="zh-CN" altLang="en-US" sz="1200" spc="150">
              <a:solidFill>
                <a:schemeClr val="tx1">
                  <a:lumMod val="85000"/>
                  <a:lumOff val="15000"/>
                </a:schemeClr>
              </a:solidFill>
              <a:latin typeface="+mn-ea"/>
              <a:sym typeface="+mn-ea"/>
            </a:endParaRPr>
          </a:p>
        </p:txBody>
      </p:sp>
      <p:sp>
        <p:nvSpPr>
          <p:cNvPr id="1049752"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54"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56"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云计算技术为智慧城市提供安全可靠的数据保障，确保信息安全和隐私保护。</a:t>
            </a:r>
            <a:endParaRPr lang="zh-CN" altLang="en-US" sz="1200" spc="150">
              <a:solidFill>
                <a:schemeClr val="tx1">
                  <a:lumMod val="85000"/>
                  <a:lumOff val="15000"/>
                </a:schemeClr>
              </a:solidFill>
              <a:latin typeface="+mn-ea"/>
              <a:sym typeface="+mn-ea"/>
            </a:endParaRPr>
          </a:p>
        </p:txBody>
      </p:sp>
      <p:sp>
        <p:nvSpPr>
          <p:cNvPr id="1049758"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60"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62"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云计算技术为智慧城市提供高效的运维管理服务，降低运营成本和维护难度。</a:t>
            </a:r>
            <a:endParaRPr lang="zh-CN" altLang="en-US" sz="1200" spc="150">
              <a:solidFill>
                <a:schemeClr val="tx1">
                  <a:lumMod val="85000"/>
                  <a:lumOff val="15000"/>
                </a:schemeClr>
              </a:solidFill>
              <a:latin typeface="+mn-ea"/>
              <a:sym typeface="+mn-ea"/>
            </a:endParaRPr>
          </a:p>
        </p:txBody>
      </p:sp>
      <p:sp>
        <p:nvSpPr>
          <p:cNvPr id="1049764"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66"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p:cNvGrpSpPr/>
        <p:nvPr/>
      </p:nvGrpSpPr>
      <p:grpSpPr>
        <a:xfrm>
          <a:off x="0" y="0"/>
          <a:ext cx="0" cy="0"/>
        </a:xfrm>
      </p:grpSpPr>
      <p:sp>
        <p:nvSpPr>
          <p:cNvPr id="1049800" name="标题 2"/>
          <p:cNvSpPr>
            <a:spLocks noGrp="1"/>
          </p:cNvSpPr>
          <p:nvPr>
            <p:ph type="title" idx="3"/>
          </p:nvPr>
        </p:nvSpPr>
        <p:spPr/>
        <p:txBody>
          <a:bodyPr>
            <a:normAutofit fontScale="91667"/>
          </a:bodyPr>
          <a:lstStyle/>
          <a:p>
            <a:r>
              <a:rPr lang="zh-CN" altLang="en-US"/>
              <a:t>物联网技术在智慧城市中的应用</a:t>
            </a:r>
            <a:endParaRPr lang="zh-CN" altLang="en-US"/>
          </a:p>
        </p:txBody>
      </p:sp>
      <p:sp>
        <p:nvSpPr>
          <p:cNvPr id="1049802" name="文本框 5"/>
          <p:cNvSpPr txBox="1"/>
          <p:nvPr>
            <p:custDataLst>
              <p:tags r:id="rId2"/>
            </p:custDataLst>
          </p:nvPr>
        </p:nvSpPr>
        <p:spPr>
          <a:xfrm>
            <a:off x="3358489" y="2679401"/>
            <a:ext cx="5469023" cy="359703"/>
          </a:xfrm>
          <a:prstGeom prst="rect">
            <a:avLst/>
          </a:prstGeom>
          <a:noFill/>
        </p:spPr>
        <p:txBody>
          <a:bodyPr wrap="square" lIns="0" bIns="0" rtlCol="0" anchor="b" anchorCtr="0">
            <a:normAutofit fontScale="75455"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sz="2200" b="1" spc="130">
                <a:solidFill>
                  <a:schemeClr val="accent1"/>
                </a:solidFill>
                <a:latin typeface="+中文标题" charset="0"/>
                <a:ea typeface="+mj-ea"/>
                <a:cs typeface="思源黑体 CN Normal" panose="020b0400000000000000" charset="-122"/>
                <a:sym typeface="思源黑体 CN Normal" panose="020b0400000000000000" charset="-122"/>
              </a:rPr>
              <a:t>单击添加标题</a:t>
            </a:r>
            <a:endParaRPr lang="zh-CN" sz="2200" b="1" spc="130">
              <a:solidFill>
                <a:schemeClr val="accent1"/>
              </a:solidFill>
              <a:latin typeface="+中文标题" charset="0"/>
              <a:ea typeface="+mj-ea"/>
              <a:cs typeface="思源黑体 CN Normal" panose="020b0400000000000000" charset="-122"/>
              <a:sym typeface="思源黑体 CN Normal" panose="020b0400000000000000" charset="-122"/>
            </a:endParaRPr>
          </a:p>
        </p:txBody>
      </p:sp>
      <p:sp>
        <p:nvSpPr>
          <p:cNvPr id="1049804" name="正文"/>
          <p:cNvSpPr txBox="1"/>
          <p:nvPr>
            <p:custDataLst>
              <p:tags r:id="rId3"/>
            </p:custDataLst>
          </p:nvPr>
        </p:nvSpPr>
        <p:spPr>
          <a:xfrm>
            <a:off x="3358489" y="3067855"/>
            <a:ext cx="5469023" cy="6644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30000"/>
              </a:lnSpc>
              <a:buClrTx/>
              <a:buSzTx/>
              <a:buFontTx/>
            </a:pPr>
            <a:r>
              <a:rPr lang="zh-CN" altLang="en-US" sz="1200" spc="150">
                <a:solidFill>
                  <a:schemeClr val="tx1">
                    <a:lumMod val="65000"/>
                    <a:lumOff val="35000"/>
                  </a:schemeClr>
                </a:solidFill>
                <a:latin typeface="+mn-ea"/>
                <a:sym typeface="+mn-ea"/>
              </a:rPr>
              <a:t>应用领域：在智慧城市中，物联网技术可以应用于城市管理、公共安全、交通物流、环境保护等多个领域。</a:t>
            </a:r>
            <a:endParaRPr lang="zh-CN" altLang="en-US" sz="1200" spc="150">
              <a:solidFill>
                <a:schemeClr val="tx1">
                  <a:lumMod val="65000"/>
                  <a:lumOff val="35000"/>
                </a:schemeClr>
              </a:solidFill>
              <a:latin typeface="+mn-ea"/>
              <a:sym typeface="+mn-ea"/>
            </a:endParaRPr>
          </a:p>
        </p:txBody>
      </p:sp>
      <p:sp>
        <p:nvSpPr>
          <p:cNvPr id="1049806" name="文本框 7"/>
          <p:cNvSpPr txBox="1"/>
          <p:nvPr>
            <p:custDataLst>
              <p:tags r:id="rId4"/>
            </p:custDataLst>
          </p:nvPr>
        </p:nvSpPr>
        <p:spPr>
          <a:xfrm>
            <a:off x="3358489" y="1490400"/>
            <a:ext cx="5469662" cy="350120"/>
          </a:xfrm>
          <a:prstGeom prst="rect">
            <a:avLst/>
          </a:prstGeom>
          <a:noFill/>
        </p:spPr>
        <p:txBody>
          <a:bodyPr wrap="square" lIns="0" bIns="0" rtlCol="0" anchor="b" anchorCtr="0">
            <a:normAutofit fontScale="75455"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sz="2200" b="1" spc="130">
                <a:solidFill>
                  <a:schemeClr val="accent1"/>
                </a:solidFill>
                <a:latin typeface="+中文标题" charset="0"/>
                <a:ea typeface="+mj-ea"/>
                <a:cs typeface="思源黑体 CN Normal" panose="020b0400000000000000" charset="-122"/>
                <a:sym typeface="思源黑体 CN Normal" panose="020b0400000000000000" charset="-122"/>
              </a:rPr>
              <a:t>单击添加标题</a:t>
            </a:r>
            <a:endParaRPr lang="zh-CN" sz="2200" b="1" spc="130">
              <a:solidFill>
                <a:schemeClr val="accent1"/>
              </a:solidFill>
              <a:latin typeface="+中文标题" charset="0"/>
              <a:ea typeface="+mj-ea"/>
              <a:cs typeface="思源黑体 CN Normal" panose="020b0400000000000000" charset="-122"/>
              <a:sym typeface="思源黑体 CN Normal" panose="020b0400000000000000" charset="-122"/>
            </a:endParaRPr>
          </a:p>
        </p:txBody>
      </p:sp>
      <p:sp>
        <p:nvSpPr>
          <p:cNvPr id="1049808" name="正文"/>
          <p:cNvSpPr txBox="1"/>
          <p:nvPr>
            <p:custDataLst>
              <p:tags r:id="rId5"/>
            </p:custDataLst>
          </p:nvPr>
        </p:nvSpPr>
        <p:spPr>
          <a:xfrm>
            <a:off x="3358489" y="1862881"/>
            <a:ext cx="5469023" cy="64657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30000"/>
              </a:lnSpc>
              <a:buClrTx/>
              <a:buSzTx/>
              <a:buFontTx/>
            </a:pPr>
            <a:r>
              <a:rPr lang="zh-CN" altLang="en-US" sz="1200" spc="150">
                <a:solidFill>
                  <a:schemeClr val="tx1">
                    <a:lumMod val="65000"/>
                    <a:lumOff val="35000"/>
                  </a:schemeClr>
                </a:solidFill>
                <a:latin typeface="+mn-ea"/>
                <a:sym typeface="+mn-ea"/>
              </a:rPr>
              <a:t>定义：物联网技术是一种基于互联网的信息交换技术，可以实现物品之间的信息交换和智能识别。</a:t>
            </a:r>
            <a:endParaRPr lang="zh-CN" altLang="en-US" sz="1200" spc="150">
              <a:solidFill>
                <a:schemeClr val="tx1">
                  <a:lumMod val="65000"/>
                  <a:lumOff val="35000"/>
                </a:schemeClr>
              </a:solidFill>
              <a:latin typeface="+mn-ea"/>
              <a:sym typeface="+mn-ea"/>
            </a:endParaRPr>
          </a:p>
        </p:txBody>
      </p:sp>
      <p:sp>
        <p:nvSpPr>
          <p:cNvPr id="1049810" name="文本框 12"/>
          <p:cNvSpPr txBox="1"/>
          <p:nvPr>
            <p:custDataLst>
              <p:tags r:id="rId6"/>
            </p:custDataLst>
          </p:nvPr>
        </p:nvSpPr>
        <p:spPr>
          <a:xfrm>
            <a:off x="3358489" y="3902265"/>
            <a:ext cx="5469023" cy="372481"/>
          </a:xfrm>
          <a:prstGeom prst="rect">
            <a:avLst/>
          </a:prstGeom>
          <a:noFill/>
        </p:spPr>
        <p:txBody>
          <a:bodyPr wrap="square" lIns="0" bIns="0" rtlCol="0" anchor="b"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b="1" spc="130">
                <a:solidFill>
                  <a:schemeClr val="accent1"/>
                </a:solidFill>
                <a:latin typeface="+中文标题" charset="0"/>
                <a:ea typeface="+mj-ea"/>
                <a:cs typeface="思源黑体 CN Normal" panose="020b0400000000000000" charset="-122"/>
                <a:sym typeface="思源黑体 CN Normal" panose="020b0400000000000000" charset="-122"/>
              </a:rPr>
              <a:t>单击添加标题</a:t>
            </a:r>
            <a:endParaRPr lang="zh-CN" b="1" spc="130">
              <a:solidFill>
                <a:schemeClr val="accent1"/>
              </a:solidFill>
              <a:latin typeface="+中文标题" charset="0"/>
              <a:ea typeface="+mj-ea"/>
              <a:cs typeface="思源黑体 CN Normal" panose="020b0400000000000000" charset="-122"/>
              <a:sym typeface="思源黑体 CN Normal" panose="020b0400000000000000" charset="-122"/>
            </a:endParaRPr>
          </a:p>
        </p:txBody>
      </p:sp>
      <p:sp>
        <p:nvSpPr>
          <p:cNvPr id="1049812" name="正文"/>
          <p:cNvSpPr txBox="1"/>
          <p:nvPr>
            <p:custDataLst>
              <p:tags r:id="rId7"/>
            </p:custDataLst>
          </p:nvPr>
        </p:nvSpPr>
        <p:spPr>
          <a:xfrm>
            <a:off x="3358489" y="4303497"/>
            <a:ext cx="5469023" cy="6881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30000"/>
              </a:lnSpc>
              <a:buClrTx/>
              <a:buSzTx/>
              <a:buFontTx/>
            </a:pPr>
            <a:r>
              <a:rPr lang="zh-CN" altLang="en-US" sz="1200" spc="150">
                <a:solidFill>
                  <a:schemeClr val="tx1">
                    <a:lumMod val="65000"/>
                    <a:lumOff val="35000"/>
                  </a:schemeClr>
                </a:solidFill>
                <a:latin typeface="+mn-ea"/>
                <a:sym typeface="+mn-ea"/>
              </a:rPr>
              <a:t>实现功能：通过物联网技术，可以实现城市信息的实时采集、传输和处理，提高城市管理的智能化水平，为城市规划和建设提供科学依据。</a:t>
            </a:r>
            <a:endParaRPr lang="zh-CN" altLang="en-US" sz="1200" spc="150">
              <a:solidFill>
                <a:schemeClr val="tx1">
                  <a:lumMod val="65000"/>
                  <a:lumOff val="35000"/>
                </a:schemeClr>
              </a:solidFill>
              <a:latin typeface="+mn-ea"/>
              <a:sym typeface="+mn-ea"/>
            </a:endParaRPr>
          </a:p>
        </p:txBody>
      </p:sp>
      <p:sp>
        <p:nvSpPr>
          <p:cNvPr id="1049814" name="文本框 15"/>
          <p:cNvSpPr txBox="1"/>
          <p:nvPr>
            <p:custDataLst>
              <p:tags r:id="rId8"/>
            </p:custDataLst>
          </p:nvPr>
        </p:nvSpPr>
        <p:spPr>
          <a:xfrm>
            <a:off x="3358489" y="5160907"/>
            <a:ext cx="5469023" cy="372481"/>
          </a:xfrm>
          <a:prstGeom prst="rect">
            <a:avLst/>
          </a:prstGeom>
          <a:noFill/>
        </p:spPr>
        <p:txBody>
          <a:bodyPr wrap="square" lIns="0" bIns="0" rtlCol="0" anchor="b"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buClrTx/>
              <a:buSzTx/>
              <a:buFontTx/>
            </a:pPr>
            <a:r>
              <a:rPr lang="zh-CN" b="1" spc="130">
                <a:solidFill>
                  <a:schemeClr val="accent1"/>
                </a:solidFill>
                <a:latin typeface="+中文标题" charset="0"/>
                <a:ea typeface="+mj-ea"/>
                <a:cs typeface="思源黑体 CN Normal" panose="020b0400000000000000" charset="-122"/>
                <a:sym typeface="思源黑体 CN Normal" panose="020b0400000000000000" charset="-122"/>
              </a:rPr>
              <a:t>单击添加标题</a:t>
            </a:r>
            <a:endParaRPr lang="zh-CN" b="1" spc="130">
              <a:solidFill>
                <a:schemeClr val="accent1"/>
              </a:solidFill>
              <a:latin typeface="+中文标题" charset="0"/>
              <a:ea typeface="+mj-ea"/>
              <a:cs typeface="思源黑体 CN Normal" panose="020b0400000000000000" charset="-122"/>
              <a:sym typeface="思源黑体 CN Normal" panose="020b0400000000000000" charset="-122"/>
            </a:endParaRPr>
          </a:p>
        </p:txBody>
      </p:sp>
      <p:sp>
        <p:nvSpPr>
          <p:cNvPr id="1049816" name="正文"/>
          <p:cNvSpPr txBox="1"/>
          <p:nvPr>
            <p:custDataLst>
              <p:tags r:id="rId9"/>
            </p:custDataLst>
          </p:nvPr>
        </p:nvSpPr>
        <p:spPr>
          <a:xfrm>
            <a:off x="3358489" y="5562139"/>
            <a:ext cx="5469023" cy="68810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defTabSz="457200">
              <a:lnSpc>
                <a:spcPct val="130000"/>
              </a:lnSpc>
              <a:buClrTx/>
              <a:buSzTx/>
              <a:buFontTx/>
            </a:pPr>
            <a:r>
              <a:rPr lang="zh-CN" altLang="en-US" sz="1200" spc="150">
                <a:solidFill>
                  <a:schemeClr val="tx1">
                    <a:lumMod val="65000"/>
                    <a:lumOff val="35000"/>
                  </a:schemeClr>
                </a:solidFill>
                <a:latin typeface="+mn-ea"/>
                <a:sym typeface="+mn-ea"/>
              </a:rPr>
              <a:t>未来发展：随着物联网技术的不断发展，其在智慧城市中的应用将更加广泛和深入，为城市的可持续发展提供有力支持。</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https://d.book118.com/408004023013006031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文本样式"/>
  <p:tag name="KSO_WM_UNIT_TYPE" val="b"/>
  <p:tag name="KSO_WM_UNIT_VALUE" val="36"/>
</p:tagLst>
</file>

<file path=ppt/tags/tag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35"/>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6.xml><?xml version="1.0" encoding="utf-8"?>
<p:tagLst xmlns:p="http://schemas.openxmlformats.org/presentationml/2006/main">
  <p:tag name="KSO_WM_BEAUTIFY_FLAG" val="#wm#"/>
  <p:tag name="KSO_WM_SLIDE_CONTENT_AREA" val="{&quot;left&quot;:&quot;140.25&quot;,&quot;top&quot;:&quot;121.15&quot;,&quot;width&quot;:&quot;679.5&quot;,&quot;height&quot;:&quot;208.75&quot;}"/>
  <p:tag name="KSO_WM_SLIDE_ID" val="custom20230296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9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1"/>
  <p:tag name="KSO_WM_UNIT_INDEX" val="1_1_1"/>
  <p:tag name="KSO_WM_UNIT_LAYERLEVEL" val="1_1_1"/>
  <p:tag name="KSO_WM_UNIT_PRESET_TEXT" val="01"/>
  <p:tag name="KSO_WM_UNIT_SUBTYPE" val="d"/>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1_1"/>
  <p:tag name="KSO_WM_UNIT_INDEX" val="1_1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1_2"/>
  <p:tag name="KSO_WM_UNIT_INDEX" val="1_1_2"/>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1"/>
  <p:tag name="KSO_WM_UNIT_INDEX" val="1_2_1"/>
  <p:tag name="KSO_WM_UNIT_LAYERLEVEL" val="1_1_1"/>
  <p:tag name="KSO_WM_UNIT_PRESET_TEXT" val="02"/>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2_1"/>
  <p:tag name="KSO_WM_UNIT_INDEX" val="1_2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2_2"/>
  <p:tag name="KSO_WM_UNIT_INDEX" val="1_2_2"/>
  <p:tag name="KSO_WM_UNIT_LAYERLEVEL" val="1_1_1"/>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1"/>
  <p:tag name="KSO_WM_UNIT_INDEX" val="1_3_1"/>
  <p:tag name="KSO_WM_UNIT_LAYERLEVEL" val="1_1_1"/>
  <p:tag name="KSO_WM_UNIT_PRESET_TEXT" val="03"/>
  <p:tag name="KSO_WM_UNIT_SUBTYPE" val="d"/>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3_1"/>
  <p:tag name="KSO_WM_UNIT_INDEX" val="1_3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3_2"/>
  <p:tag name="KSO_WM_UNIT_INDEX" val="1_3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1"/>
  <p:tag name="KSO_WM_UNIT_INDEX" val="1_4_1"/>
  <p:tag name="KSO_WM_UNIT_LAYERLEVEL" val="1_1_1"/>
  <p:tag name="KSO_WM_UNIT_PRESET_TEXT" val="04"/>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4_1"/>
  <p:tag name="KSO_WM_UNIT_INDEX" val="1_4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4_2"/>
  <p:tag name="KSO_WM_UNIT_INDEX" val="1_4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1"/>
  <p:tag name="KSO_WM_UNIT_INDEX" val="1_5_1"/>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5_1"/>
  <p:tag name="KSO_WM_UNIT_INDEX" val="1_5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5_2"/>
  <p:tag name="KSO_WM_UNIT_INDEX" val="1_5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800000011920929,&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a*1_6_1"/>
  <p:tag name="KSO_WM_UNIT_INDEX" val="1_6_1"/>
  <p:tag name="KSO_WM_UNIT_ISCONTENTSTITLE" val="0"/>
  <p:tag name="KSO_WM_UNIT_ISNUMDGMTITLE" val="0"/>
  <p:tag name="KSO_WM_UNIT_LAYERLEVEL" val="1_1_1"/>
  <p:tag name="KSO_WM_UNIT_NOCLEAR" val="0"/>
  <p:tag name="KSO_WM_UNIT_PRESET_TEXT" val="添加 目录标题"/>
  <p:tag name="KSO_WM_UNIT_TYPE" val="l_h_a"/>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256.4861417322835,&quot;width&quot;:871.6236220472441}"/>
  <p:tag name="KSO_WM_TAG_VERSION" val="1.0"/>
  <p:tag name="KSO_WM_TEMPLATE_CATEGORY" val="custom"/>
  <p:tag name="KSO_WM_TEMPLATE_INDEX" val="20230296"/>
  <p:tag name="KSO_WM_UNIT_COMPATIBLE" val="0"/>
  <p:tag name="KSO_WM_UNIT_DIAGRAM_ISNUMVISUAL" val="0"/>
  <p:tag name="KSO_WM_UNIT_DIAGRAM_ISREFERUNIT" val="0"/>
  <p:tag name="KSO_WM_UNIT_HIGHLIGHT" val="0"/>
  <p:tag name="KSO_WM_UNIT_ID" val="custom20230296_6*l_h_i*1_6_2"/>
  <p:tag name="KSO_WM_UNIT_INDEX" val="1_6_2"/>
  <p:tag name="KSO_WM_UNIT_LAYERLEVEL" val="1_1_1"/>
  <p:tag name="KSO_WM_UNIT_TYPE" val="l_h_i"/>
</p:tagLst>
</file>

<file path=ppt/tags/tag116.xml><?xml version="1.0" encoding="utf-8"?>
<p:tagLst xmlns:p="http://schemas.openxmlformats.org/presentationml/2006/main">
  <p:tag name="KSO_WM_BEAUTIFY_FLAG" val="#wm#"/>
  <p:tag name="KSO_WM_DIAGRAM_GROUP_CODE" val="l1-1"/>
  <p:tag name="KSO_WM_SLIDE_DIAGTYPE" val="l"/>
  <p:tag name="KSO_WM_SLIDE_ID" val="custom2023029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ONE"/>
  <p:tag name="KSO_WM_UNIT_TYPE" val="e"/>
  <p:tag name="KSO_WM_UNIT_VALUE" val="6"/>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WO"/>
  <p:tag name="KSO_WM_UNIT_TYPE" val="e"/>
  <p:tag name="KSO_WM_UNIT_VALUE" val="6"/>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2.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1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2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2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4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THREE"/>
  <p:tag name="KSO_WM_UNIT_TYPE" val="e"/>
  <p:tag name="KSO_WM_UNIT_VALUE" val="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2.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4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4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5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6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1"/>
  <p:tag name="KSO_WM_UNIT_CONTENT_GROUP_TYPE" val="contentchip"/>
  <p:tag name="KSO_WM_UNIT_DIAGRAM_ISNUMVISUAL" val="0"/>
  <p:tag name="KSO_WM_UNIT_DIAGRAM_ISREFERUNIT" val="0"/>
  <p:tag name="KSO_WM_UNIT_HIGHLIGHT" val="0"/>
  <p:tag name="KSO_WM_UNIT_ID" val="custom20230296_7*e*1"/>
  <p:tag name="KSO_WM_UNIT_INDEX" val="1"/>
  <p:tag name="KSO_WM_UNIT_LAYERLEVEL" val="1"/>
  <p:tag name="KSO_WM_UNIT_NOCLEAR" val="0"/>
  <p:tag name="KSO_WM_UNIT_PRESET_TEXT" val="PART FOUR"/>
  <p:tag name="KSO_WM_UNIT_TYPE" val="e"/>
  <p:tag name="KSO_WM_UNIT_VALUE" val="6"/>
</p:tagLst>
</file>

<file path=ppt/tags/tag264.xml><?xml version="1.0" encoding="utf-8"?>
<p:tagLst xmlns:p="http://schemas.openxmlformats.org/presentationml/2006/main">
  <p:tag name="KSO_WM_BEAUTIFY_FLAG" val="#wm#"/>
  <p:tag name="KSO_WM_TAG_VERSION" val="1.0"/>
  <p:tag name="KSO_WM_TEMPLATE_CATEGORY" val="custom"/>
  <p:tag name="KSO_WM_TEMPLATE_INDEX" val="20230296"/>
  <p:tag name="KSO_WM_UNIT_COMPATIBLE" val="0"/>
  <p:tag name="KSO_WM_UNIT_CONTENT_GROUP_TYPE" val="contentchip"/>
  <p:tag name="KSO_WM_UNIT_DIAGRAM_ISNUMVISUAL" val="0"/>
  <p:tag name="KSO_WM_UNIT_DIAGRAM_ISREFERUNIT" val="0"/>
  <p:tag name="KSO_WM_UNIT_HIGHLIGHT" val="0"/>
  <p:tag name="KSO_WM_UNIT_ID" val="custom2023029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65.xml><?xml version="1.0" encoding="utf-8"?>
<p:tagLst xmlns:p="http://schemas.openxmlformats.org/presentationml/2006/main">
  <p:tag name="KSO_WM_BEAUTIFY_FLAG" val="#wm#"/>
  <p:tag name="KSO_WM_SLIDE_CONTENT_AREA" val="{&quot;left&quot;:&quot;172.55&quot;,&quot;top&quot;:&quot;71.7&quot;,&quot;width&quot;:&quot;610.65&quot;,&quot;height&quot;:&quot;313.05&quot;}"/>
  <p:tag name="KSO_WM_SLIDE_ID" val="custom20230296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96"/>
  <p:tag name="KSO_WM_TEMPLATE_MASTER_TYPE" val="0"/>
  <p:tag name="KSO_WM_TEMPLATE_SUBCATEGORY" val="29"/>
</p:tagLst>
</file>

<file path=ppt/tags/tag2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6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7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7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7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7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7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8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a*1_2_1"/>
  <p:tag name="KSO_WM_UNIT_INDEX" val="1_2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2"/>
</p:tagLst>
</file>

<file path=ppt/tags/tag2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f*1_2_1"/>
  <p:tag name="KSO_WM_UNIT_INDEX" val="1_2_1"/>
  <p:tag name="KSO_WM_UNIT_LAYERLEVEL" val="1_1_1"/>
  <p:tag name="KSO_WM_UNIT_NOCLEAR" val="0"/>
  <p:tag name="KSO_WM_UNIT_PRESET_TEXT" val="单击此处添加文本具体内容，简明扼要地阐述您的观点。根据需要可酌情增减文字，以便观者准确地理解您传达的思想。单击此处添加文本具体内容，简明扼要地阐述您的观点"/>
  <p:tag name="KSO_WM_UNIT_SUBTYPE" val="a"/>
  <p:tag name="KSO_WM_UNIT_TYPE" val="l_h_f"/>
  <p:tag name="KSO_WM_UNIT_VALUE" val="60"/>
</p:tagLst>
</file>

<file path=ppt/tags/tag2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a*1_1_1"/>
  <p:tag name="KSO_WM_UNIT_INDEX" val="1_1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2"/>
</p:tagLst>
</file>

<file path=ppt/tags/tag2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f*1_1_1"/>
  <p:tag name="KSO_WM_UNIT_INDEX" val="1_1_1"/>
  <p:tag name="KSO_WM_UNIT_LAYERLEVEL" val="1_1_1"/>
  <p:tag name="KSO_WM_UNIT_NOCLEAR" val="0"/>
  <p:tag name="KSO_WM_UNIT_PRESET_TEXT" val="单击此处添加文本具体内容，简明扼要地阐述您的观点。根据需要可酌情增减文字，以便观者准确地理解您传达的思想。单击此处添加文本具体内容，简明扼要地阐述您的观点"/>
  <p:tag name="KSO_WM_UNIT_SUBTYPE" val="a"/>
  <p:tag name="KSO_WM_UNIT_TYPE" val="l_h_f"/>
  <p:tag name="KSO_WM_UNIT_VALUE" val="60"/>
</p:tagLst>
</file>

<file path=ppt/tags/tag2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a*1_3_1"/>
  <p:tag name="KSO_WM_UNIT_INDEX" val="1_3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2"/>
</p:tagLst>
</file>

<file path=ppt/tags/tag2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f*1_3_1"/>
  <p:tag name="KSO_WM_UNIT_INDEX" val="1_3_1"/>
  <p:tag name="KSO_WM_UNIT_LAYERLEVEL" val="1_1_1"/>
  <p:tag name="KSO_WM_UNIT_NOCLEAR" val="0"/>
  <p:tag name="KSO_WM_UNIT_PRESET_TEXT" val="单击此处添加文本具体内容，简明扼要地阐述您的观点。根据需要可酌情增减文字，以便观者准确地理解您传达的思想。单击此处添加文本具体内容，简明扼要地阐述您的观点"/>
  <p:tag name="KSO_WM_UNIT_SUBTYPE" val="a"/>
  <p:tag name="KSO_WM_UNIT_TYPE" val="l_h_f"/>
  <p:tag name="KSO_WM_UNIT_VALUE" val="60"/>
</p:tagLst>
</file>

<file path=ppt/tags/tag2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a*1_4_1"/>
  <p:tag name="KSO_WM_UNIT_INDEX" val="1_4_1"/>
  <p:tag name="KSO_WM_UNIT_ISCONTENTSTITLE" val="0"/>
  <p:tag name="KSO_WM_UNIT_ISNUMDGMTITLE" val="0"/>
  <p:tag name="KSO_WM_UNIT_LAYERLEVEL" val="1_1_1"/>
  <p:tag name="KSO_WM_UNIT_NOCLEAR" val="0"/>
  <p:tag name="KSO_WM_UNIT_PRESET_TEXT" val="单击添加标题"/>
  <p:tag name="KSO_WM_UNIT_TYPE" val="l_h_a"/>
  <p:tag name="KSO_WM_UNIT_VALUE" val="12"/>
</p:tagLst>
</file>

<file path=ppt/tags/tag2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5"/>
  <p:tag name="KSO_WM_DIAGRAM_MIN_ITEMCNT" val="2"/>
  <p:tag name="KSO_WM_DIAGRAM_VERSION" val="3"/>
  <p:tag name="KSO_WM_DIAGRAM_VIRTUALLY_FRAME" val="{&quot;height&quot;:390.8999938964844,&quot;width&quot;:428.04998779296875}"/>
  <p:tag name="KSO_WM_TAG_VERSION" val="3.0"/>
  <p:tag name="KSO_WM_TEMPLATE_CATEGORY" val="diagram"/>
  <p:tag name="KSO_WM_TEMPLATE_INDEX" val="20231261"/>
  <p:tag name="KSO_WM_UNIT_COMPATIBLE" val="0"/>
  <p:tag name="KSO_WM_UNIT_DIAGRAM_ISNUMVISUAL" val="0"/>
  <p:tag name="KSO_WM_UNIT_DIAGRAM_ISREFERUNIT" val="0"/>
  <p:tag name="KSO_WM_UNIT_HIGHLIGHT" val="0"/>
  <p:tag name="KSO_WM_UNIT_ID" val="diagram20231261_3*l_h_f*1_4_1"/>
  <p:tag name="KSO_WM_UNIT_INDEX" val="1_4_1"/>
  <p:tag name="KSO_WM_UNIT_LAYERLEVEL" val="1_1_1"/>
  <p:tag name="KSO_WM_UNIT_NOCLEAR" val="0"/>
  <p:tag name="KSO_WM_UNIT_PRESET_TEXT" val="单击此处添加文本具体内容，简明扼要地阐述您的观点。根据需要可酌情增减文字，以便观者准确地理解您传达的思想。单击此处添加文本具体内容，简明扼要地阐述您的观点"/>
  <p:tag name="KSO_WM_UNIT_SUBTYPE" val="a"/>
  <p:tag name="KSO_WM_UNIT_TYPE" val="l_h_f"/>
  <p:tag name="KSO_WM_UNIT_VALUE" val="60"/>
</p:tagLst>
</file>

<file path=ppt/tags/tag29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9">
      <a:dk1>
        <a:srgbClr val="000000"/>
      </a:dk1>
      <a:lt1>
        <a:srgbClr val="FFFFFF"/>
      </a:lt1>
      <a:dk2>
        <a:srgbClr val="043460"/>
      </a:dk2>
      <a:lt2>
        <a:srgbClr val="EFFFFF"/>
      </a:lt2>
      <a:accent1>
        <a:srgbClr val="09FFFF"/>
      </a:accent1>
      <a:accent2>
        <a:srgbClr val="1ADCFF"/>
      </a:accent2>
      <a:accent3>
        <a:srgbClr val="2CB9FF"/>
      </a:accent3>
      <a:accent4>
        <a:srgbClr val="3D97FF"/>
      </a:accent4>
      <a:accent5>
        <a:srgbClr val="4F74FF"/>
      </a:accent5>
      <a:accent6>
        <a:srgbClr val="6051FF"/>
      </a:accent6>
      <a:hlink>
        <a:srgbClr val="4472C4"/>
      </a:hlink>
      <a:folHlink>
        <a:srgbClr val="BFBFBF"/>
      </a:folHlink>
    </a:clrScheme>
    <a:fontScheme name="自定义 77">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19</Slides>
  <Notes>0</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MiSans Heavy</vt:lpstr>
      <vt:lpstr>MiSans Normal</vt:lpstr>
      <vt:lpstr>Wingdings</vt:lpstr>
      <vt:lpstr>微软雅黑</vt:lpstr>
      <vt:lpstr>宋体</vt:lpstr>
      <vt:lpstr>+中文标题</vt:lpstr>
      <vt:lpstr>思源黑体 CN Normal</vt:lpstr>
      <vt:lpstr>Office Theme</vt:lpstr>
      <vt:lpstr>2024年智慧城市的综合整合</vt:lpstr>
      <vt:lpstr>目录</vt:lpstr>
      <vt:lpstr>添加章节标题</vt:lpstr>
      <vt:lpstr>智慧城市的发展历程</vt:lpstr>
      <vt:lpstr>智慧城市的起源</vt:lpstr>
      <vt:lpstr>智慧城市的发展阶段</vt:lpstr>
      <vt:lpstr>2024年智慧城市的现状与特点</vt:lpstr>
      <vt:lpstr>智慧城市的发展趋势与未来展望</vt:lpstr>
      <vt:lpstr>智慧城市的综合整合模式</vt:lpstr>
      <vt:lpstr>智慧交通系统</vt:lpstr>
      <vt:lpstr>智慧能源系统</vt:lpstr>
      <vt:lpstr>智慧建筑与环境系统</vt:lpstr>
      <vt:lpstr>智慧公共服务系统</vt:lpstr>
      <vt:lpstr>智慧安防系统</vt:lpstr>
      <vt:lpstr>智慧城市的技术支撑</vt:lpstr>
      <vt:lpstr>大数据技术在智慧城市中的应用</vt:lpstr>
      <vt:lpstr>云计算技术在智慧城市中的应用</vt:lpstr>
      <vt:lpstr>物联网技术在智慧城市中的应用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2024-09-07T19:33:56.817</cp:lastPrinted>
  <dcterms:created xsi:type="dcterms:W3CDTF">2024-09-07T11:33:56Z</dcterms:created>
  <dcterms:modified xsi:type="dcterms:W3CDTF">2024-09-07T11:33:59Z</dcterms:modified>
</cp:coreProperties>
</file>