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B3DC0F-821D-4CE3-8604-0AF89A981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06959-6B7D-4045-9909-D9D97C07D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547144-2862-472C-B9B1-BDF72B146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DB96BF-D274-4C83-8AA8-1937B0A8D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AA90B2-59CB-4D3C-ABAA-740514661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5C19EC-4B6F-45CE-B8C8-4FA8B1B6B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804EE3-E7D3-49A9-B71D-57CA9E02C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566AD3-A899-4976-8861-F87BC1EAF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CD1FF0-D2D6-4766-ADED-3748C1D4E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C00AB-0FD6-4412-AD85-F43ACD866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E88E1F-DA80-443D-86E0-A5842F3B0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0413401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网格化会议方案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网格化会议的概念和优势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网格化会议的方案设计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网格化会议的实施步骤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网格化会议的效果评估和改进建议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随着组织规模的扩大和业务复杂性的增加，传统的会议方式难以满足高效沟通和决策的需求。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为了解决这一问题，提出了网格化会议方案，旨在通过结构化的会议安排，提高会议效率和决策质量。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网格化会议的提出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当前组织面临的问题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通过网格化会议方案，实现更高效、有序的会议组织，提升组织决策效率和响应速度。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网格化会议方案有助于优化组织内部沟通，促进跨部门协作，提升组织整体运营效率。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网格化会议的概念和优势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网格化会议是指将会议参与者按照一定的规则和逻辑进行分组，每个小组内部进行讨论和交流，然后各小组之间进行信息共享和整合，以达到会议目标的一种会议形式。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网格化会议的核心思想是打破传统的会议模式，将会议参与者从一个大杂烩式的交流转变为有组织、有目的的分组讨论，以提高会议效率和效果。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网格化会议的定义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网格化会议的优势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提高会议效率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通过分组讨论，每个小组可以专注于特定议题或任务，讨论更加深入和具体，避免了传统会议中议题分散、时间浪费的问题。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加强参与者互动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小组内部讨论可以促进参与者之间的交流和互动，增强彼此之间的了解和信任，有助于形成更好的合作氛围。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促进信息共享和整合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各小组之间进行信息共享和整合，可以避免信息的重复和遗漏，促进信息的全面交流和利用。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提高决策质量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通过分组讨论和信息整合，可以更加全面地了解各种观点和意见，提高决策的科学性和合理性。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网格化会议的方案设计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明确会议的主题和目的，确保参会人员能够围绕主题展开讨论和交流。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会议主题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制定详细的议程安排，包括会议时间、议题、发言顺序等，确保会议进程有序、高效。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议程设置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会议主题和议程设置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参会人员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根据会议主题和目的，确定参会人员名单，确保相关领域的专家和利益相关者参与。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明确会议的组织结构，包括主持人、发言人、记录员等，确保会议顺利进行。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参会人员和组织结构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https://d.book118.com/408004134015006037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2024-09-16T18:37:52.261</cp:lastPrinted>
  <dcterms:created xsi:type="dcterms:W3CDTF">2024-09-16T10:37:52Z</dcterms:created>
  <dcterms:modified xsi:type="dcterms:W3CDTF">2024-09-16T10:37:54Z</dcterms:modified>
</cp:coreProperties>
</file>