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BC8CE5-0EF4-43A7-80E3-4F88A1F579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55E185-85F8-4488-ACB3-53F0F238AC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A885204-C98E-44F5-A88D-E3A19AC140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B14990-7D51-4B07-9C2A-00AA9B8AA0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F3A6F1-C5D4-4D70-B6E8-B6D91BA606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8E9472-CC88-434E-B1B9-7FC1551A7A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D73051-E4F2-4E76-976A-EFEBAB62B0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76D7B7-7E1A-4D3B-AD90-32C003BA1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92808E-93B7-412D-83AB-5D81A126BF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46E73D-E138-470D-8525-6E9DC00505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57199F-223F-42E4-8576-A2F738679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05105061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白血病患者护理课件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白血病概述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白血病患者的日常护理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白血病患者的特殊护理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白血病患者的康复与预后</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白血病患者的社会支持与教育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白血病概述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白血病是一种血液系统恶性肿瘤，分为急性白血病和慢性白血病两类。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白血病是造血干细胞的恶性克隆性疾病，由于异常的克隆增生导致骨髓和其他造血组织中白细胞数量异常增多，同时影响正常造血功能。根据病程和细胞形态特征，白血病分为急性白血病和慢性白血病两类。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白血病的定义与分类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白血病的病因复杂，症状包括贫血、出血、感染、发热等。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白血病的病因尚未完全明确，可能与遗传、环境、化学物质、放射线等多种因素有关。症状主要包括贫血、出血、感染、发热等，其中贫血表现为面色苍白、乏力等；出血可表现为皮肤瘀点、瘀斑等；感染和发热则多表现为高热、咳嗽等症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白血病的病因与症状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白血病的治疗方法包括化疗、放疗、骨髓移植等。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白血病的治疗主要采用化疗，通过使用化学药物抑制肿瘤细胞的生长和扩散。对于不同类型的白血病，治疗方案和药物选择也有所不同。放疗和骨髓移植也是治疗白血病的方法之一，但适用范围较窄。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白血病的治疗方法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白血病患者的日常护理</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与患者建立良好的信任关系，让他们感到安全和被理解。</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建立信任关系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671" r="12671"/>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情绪支持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000" r="16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应对压力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关注患者的情绪变化，提供情感支持和鼓励，帮助他们保持积极心态。</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教导患者应对压力的方法，如深呼吸、放松技巧等，以减轻焦虑和抑郁。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确保患者摄入足够的营养，提供高蛋白、低脂肪、易消化的食物。</a:t>
            </a:r>
          </a:p>
        </p:txBody>
      </p:sp>
      <p:pic>
        <p:nvPicPr>
          <p:cNvPr id="5" name="Picture 5"/>
          <p:cNvPicPr>
            <a:picLocks noChangeAspect="1"/>
          </p:cNvPicPr>
          <p:nvPr/>
        </p:nvPicPr>
        <p:blipFill>
          <a:blip r:embed="rId2"/>
          <a:srcRect l="8333" r="833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4667" r="14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营养均衡</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避免食用辛辣、油腻、坚硬等刺激性食物，以免引发口腔溃疡或消化道出血。</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避免刺激性食物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鼓励患者多喝水，以保持足够的水分摄入，预防脱水。</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保持水分摄入</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039" b="203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卫生护理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口腔卫生</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督促患者保持口腔清洁，定期刷牙、漱口，预防口腔感染。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个人卫生</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协助患者保持皮肤清洁，勤换内衣裤，预防皮肤感染。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环境卫生</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保持居住环境清洁卫生，定期消毒，减少感染风险。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https://d.book118.com/408005105061006025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2024-09-02T02:59:00.714</cp:lastPrinted>
  <dcterms:created xsi:type="dcterms:W3CDTF">2024-09-01T18:59:00Z</dcterms:created>
  <dcterms:modified xsi:type="dcterms:W3CDTF">2024-09-01T18:59:02Z</dcterms:modified>
</cp:coreProperties>
</file>