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0C317-E6D1-45FB-B675-82E3FE760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D2FB9-3275-46AB-B433-222D24D4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91F81-851E-4EE4-B661-BA950403C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889BD-F5BA-4308-8233-E8812ABB7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C27C5-635C-4A2A-B631-C2C5AA400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49487-E1A3-4F9C-B13E-0A40A8F1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D3665C-1231-4188-8CAF-405E75353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EB1A8-890E-4CB5-99E1-A6DC1ACAC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8D4E8-92D5-4BB1-AEE6-F069AD20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8AD11-33EE-4366-9AFA-4DD32EB3F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9145D-BE26-4990-AAD6-4F2B099C0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0710003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经贸系统科学发展观整改措施方案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整改总体思路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整改实施保障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经贸系统作为国家经济建设的重要组成部分，其科学发展观的贯彻落实对于推动经济发展、深化改革开放、促进社会和谐具有重要意义。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近年来，经贸系统在科学发展观的指导下，取得了一定的成绩，但也存在一些问题，需要加以整改。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通过整改，进一步增强经贸系统贯彻落实科学发展观的自觉性和坚定性，推动经贸事业持续健康发展。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整改措施方案将有助于解决当前存在的问题，提高经贸系统的整体素质和水平，为经济建设和社会发展做出更大的贡献。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整改总体思路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以科学发展观为指导，全面贯彻落实党的十九大和十九届二中、三中、四中全会精神，紧紧围绕经贸系统工作大局，以改革创新精神推进体制机制和制度建设，着力解决影响和制约科学发展的突出问题，推动经贸系统科学发展上水平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指导思想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完善体制机制，优化工作流程，提高服务水平和质量。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增强科学发展意识，提高科学决策水平和工作效率。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加强队伍建设，提高干部素质和综合能力。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推进党风廉政建设和反腐败工作，树立良好形象。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坚持解放思想、实事求是、与时俱进的原则。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坚持依靠群众、开门整改、接受监督的原则。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坚持突出重点、分类指导、注重实效的原则。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坚持统筹兼顾、整体推进的原则。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88" b="738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760" b="1876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2730" b="1273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整改具体措施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增强经贸法规宣传教育的针对性和实效性，提高经贸人员的法治意识和合规经营意识。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完善经贸法规宣传教育的方式和手段，利用互联网、移动通信等新媒体手段扩大宣传覆盖面和影响力。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加强经贸法规宣传教育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评估现有经贸政策措施的执行效果和存在问题，根据实际情况进行调整和完善。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关注经贸政策措施的公平性和可持续性，避免过度保护或损害某些利益群体的利益。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完善经贸政策措施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https://d.book118.com/408007100030006024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2024-08-31T03:57:21.839</cp:lastPrinted>
  <dcterms:created xsi:type="dcterms:W3CDTF">2024-08-30T19:57:21Z</dcterms:created>
  <dcterms:modified xsi:type="dcterms:W3CDTF">2024-08-30T19:57:23Z</dcterms:modified>
</cp:coreProperties>
</file>