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32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6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53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0EAE5A-5BED-4269-8484-2F2CFA2C1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72237-4B83-4E73-B46B-1F4B9A8C1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F50E7-B301-4648-A16A-6D45FDF27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A1B49-6F19-4A8C-B379-B9BCF45DB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53C2EE-5C82-4823-91CE-F253C194C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3663E7-88DF-482E-AF07-20B7A6D45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598629-A99C-4AC8-8CE6-1DBCB1AD0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D33D75-CF91-4BA2-BF7B-0ABD8BD41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CA9505-9973-44EA-8A34-4A7258B27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9560E-5C70-475B-A11B-F91DEC06D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57381-9ED3-49FB-94E6-BBFB1E3ED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6317" r:id="rId2"/>
    <p:sldLayoutId id="2147496318" r:id="rId3"/>
    <p:sldLayoutId id="2147496319" r:id="rId4"/>
    <p:sldLayoutId id="2147496320" r:id="rId5"/>
    <p:sldLayoutId id="2147496321" r:id="rId6"/>
    <p:sldLayoutId id="2147496322" r:id="rId7"/>
    <p:sldLayoutId id="2147496323" r:id="rId8"/>
    <p:sldLayoutId id="2147496324" r:id="rId9"/>
    <p:sldLayoutId id="2147496325" r:id="rId10"/>
    <p:sldLayoutId id="214749632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1003100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皮皮鲁传整本阅读教学设计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教学目标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教学过程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教学评价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教学目标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知识目标</a:t>
            </a:r>
            <a:endParaRPr lang="zh-CN" altLang="en-US"/>
          </a:p>
        </p:txBody>
      </p:sp>
      <p:sp>
        <p:nvSpPr>
          <p:cNvPr id="10489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0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掌握皮皮鲁传整本书的基本情节和人物关系。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理解皮皮鲁传的主题思想和教育意义。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2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了解皮皮鲁传的文学风格和写作特点。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分析皮皮鲁传中的人物形象和心理特点。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能力目标</a:t>
            </a:r>
            <a:endParaRPr lang="zh-CN" altLang="en-US"/>
          </a:p>
        </p:txBody>
      </p:sp>
      <p:sp>
        <p:nvSpPr>
          <p:cNvPr id="1048976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学生能够掌握皮皮鲁传整本书的基本情节和主题思想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学生能够通过阅读和分析文本，提高阅读能力和文学鉴赏能力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学生能够运用所学知识，解决实际问题和进行创新性思考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学生能够通过团队合作和交流，提高协作能力和表达能力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情感目标</a:t>
            </a:r>
            <a:endParaRPr lang="zh-CN" altLang="en-US"/>
          </a:p>
        </p:txBody>
      </p:sp>
      <p:sp>
        <p:nvSpPr>
          <p:cNvPr id="104903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6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培养学生对文学作品的热爱和阅读兴趣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增强学生的想象力和创造力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8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引导学生树立正确的价值观和人生观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0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培养学生的团队合作精神和沟通能力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https://d.book118.com/408010031002006043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皮皮鲁传整本阅读教学设计</vt:lpstr>
      <vt:lpstr>目录</vt:lpstr>
      <vt:lpstr>教学目标</vt:lpstr>
      <vt:lpstr>知识目标</vt:lpstr>
      <vt:lpstr>能力目标</vt:lpstr>
      <vt:lpstr>情感目标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2024-09-22T08:28:34.901</cp:lastPrinted>
  <dcterms:created xsi:type="dcterms:W3CDTF">2024-09-22T00:28:34Z</dcterms:created>
  <dcterms:modified xsi:type="dcterms:W3CDTF">2024-09-22T00:28:37Z</dcterms:modified>
</cp:coreProperties>
</file>