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347D7-1499-462B-B1A5-1BF84B54C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61177-5879-48AF-8AB2-25E41C228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57645-4FDC-4F89-AAFF-99F5B3A8C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579610-D53A-4C9A-9881-409096F6B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93C9D6-779A-4B28-979B-8FF1FB8CE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F556DE-9DCF-4648-8330-FA5531363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B6D7B2-BD30-4EDC-B5C8-1FFF70648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D30B30-31DC-46DA-8B2E-8D1B1A293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E4EBB4-5FDA-40A6-BEBB-E3C3D9B40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C5097-708C-48D9-B3F5-B9A99F7EC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F9120-8009-479A-974B-1A36840CE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1006007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打造有竞争力的养老产业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养老产业现状及发展趋势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打造有竞争力养老产业关键因素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提升服务质量和用户体验策略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拓展市场渠道和营销策略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政府角色定位及政策支持措施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总结：构建具有竞争力的养老产业生态圈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养老产业现状及发展趋势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发达国家养老产业成熟度高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在发达国家，养老产业已经形成了完整的产业链，包括老年住宅、老年医疗、老年护理、老年教育等多个领域，且服务质量和水平较高。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我国养老产业发展迅速但存在不足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近年来，我国养老产业快速发展，但相对于发达国家，还存在服务质量和水平不高、产业链不完整、专业人才缺乏等问题。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国内外养老产业现状对比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多元化养老服务模式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随着老年人需求的多样化，未来养老产业将向多元化服务模式发展，包括居家养老、社区养老、机构养老等。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智能化养老服务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随着科技的进步，未来养老产业将更加注重智能化服务的发展，如智能家居、远程医疗、健康管理等。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专业化养老服务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未来养老产业将更加注重专业化服务的发展，包括专业的医疗护理、心理咨询、康复训练等。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老龄化社会背景下养老产业发展趋势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政策支持与市场需求分析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政府政策支持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近年来，政府出台了一系列支持养老产业发展的政策，包括提供土地、税收、资金等方面的优惠措施，鼓励社会资本进入养老产业。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随着老龄化社会的到来，老年人对养老服务的需求不断增加，市场潜力巨大。同时，随着生活水平的提高，老年人对养老服务的质量和水平也提出了更高的要求。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打造有竞争力养老产业关键因素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制定完善的服务流程和标准，确保每位老人都能享受到优质、一致的服务。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服务标准化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舒适居住环境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083" r="6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针对不同老人的需求和喜好，提供个性化的服务方案，如定制饮食、专属娱乐活动等。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打造舒适、安全、便利的居住环境，包括室内装修、家具配置、绿化景观等。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高品质服务体系建设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对养老产业从业人员进行专业培训，提高其专业技能和服务意识。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083" b="3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积极引进具有医学、护理、心理等专业背景的人才，提升养老服务的专业水平。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建立合理的薪酬制度和激励机制，吸引和留住优秀人才。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人才激励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专业化人才队伍建设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不断研发符合老人需求和喜好的新产品和服务，如适老化家居用品、康复辅具等。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模式创新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探索新的养老服务模式，如社区养老、互助养老等，满足老人多元化的养老需求。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科技应用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运用互联网、物联网、大数据等先进技术，提升养老服务的智能化水平，如智能照护、健康管理等。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创新驱动与科技发展应用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政府合作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与政府相关部门建立合作关系，争取政策支持和资金扶持。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社会资源整合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整合社会资源，如志愿者组织、慈善机构等，共同为老人提供更全面的服务。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产业链合作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与上下游企业建立合作关系，形成完整的养老产业链，提供一站式养老服务。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多元化合作与资源整合能力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提升服务质量和用户体验策略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多样化服务内容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提供丰富多彩的服务内容，如健康管理、康复训练、文化娱乐、社交互动等，以满足不同老年人的多样化需求。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定制化服务流程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针对老年人的特殊需求，优化服务流程，如提供无障碍设施、辅助器具等，确保老年人能够便捷地享受各项服务。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根据老年人的健康状况、兴趣爱好、生活习惯等，制定个性化的服务计划，包括饮食、起居、医疗、娱乐等方面。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542" b="35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个性化服务定制与满足多样化需求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智能化服务设备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引入智能化的服务设备，如智能床垫、智能照护机器人等，提高服务效率和质量，减轻护理人员的工作负担。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通过大数据分析，对老年人的健康状况、服务需求等进行深入挖掘和分析，为服务优化和决策提供支持。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智能化管理系统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运用先进的信息化技术，建立智能化的养老服务管理系统，实现老年人信息、服务资源、服务过程等的全面数字化管理。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智能化技术应用提升运营效率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942" r="159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打造家庭化的居住环境，提供舒适的居住空间和家具设施，让老年人感受到家的温暖和舒适。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家庭化居住环境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加强养老机构的绿化和美化工作，增加绿植、花卉等景观元素，营造宜人的自然环境。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绿化与美化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举办各种文化活动，如书画、音乐、舞蹈等，丰富老年人的精神文化生活，增强文化认同感和归属感。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文化氛围营造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营造温馨舒适环境，增强归属感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https://d.book118.com/408010060073006031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2024-09-08T12:48:47.358</cp:lastPrinted>
  <dcterms:created xsi:type="dcterms:W3CDTF">2024-09-08T04:48:47Z</dcterms:created>
  <dcterms:modified xsi:type="dcterms:W3CDTF">2024-09-08T04:48:49Z</dcterms:modified>
</cp:coreProperties>
</file>