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52D71-2444-42DE-9C39-E935F832C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9F29B-518E-459C-9032-A50DE0B90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1A66F-772F-4B5F-B74D-C061001A8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4E976A-F4FC-4EEC-85D4-9EC238632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C2A3F9-CE7D-49A3-9D1A-59C516A54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0BBA63-8C7A-4675-8128-F4B044355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CECA9A-BC0F-41D0-A371-9B46D1288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C859C-4C14-4E2F-BDDE-9B54CC1E8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E037A-1903-4DD4-B32B-ACC5D0144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A85AC-97F0-481B-87ED-13B8DD1FC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AD620-F767-4F9E-93B9-A1E8A79C0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1100110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四年级品德总结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品德教育目标与内容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四年级学生品德表现总体情况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各班级品德表现具体分析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品德教育实践活动回顾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家校合作在品德教育中的作用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未来品德教育展望与建议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品德教育是学校教育的重要组成部分，对于培养学生的道德观念、行为习惯和人格品质具有重要意义。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品德教育的重要性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四年级学生正处于身心发展的关键时期，他们的认知、情感和行为习惯都在逐渐形成和塑造中。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四年级学生的特点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993" r="1799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通过对四年级学生的品德表现进行总结，旨在发现学生的优点和不足，提出改进措施，促进学生的全面发展。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品德总结的目的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本次总结的时间范围为四年级整个学年。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学生范围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包括学生的道德观念、行为习惯、学习态度、人际交往等方面的表现。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涉及本班级所有四年级学生。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品德教育目标与内容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589" b="145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363" b="83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品德教育目标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培养学生的道德情感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通过品德教育，引导学生树立正确的道德观念，培养他们的道德情感，使他们懂得尊重他人、关心他人、帮助他人。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培养学生的道德行为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通过品德教育，规范学生的行为举止，培养他们的文明礼貌、诚实守信、遵纪守法等良好行为习惯。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培养学生的道德思维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通过品德教育，提高学生的道德认识水平，培养他们的道德思维能力，使他们能够正确判断是非、善恶、美丑。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品德教育内容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爱国主义教育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通过介绍祖国的历史、文化、自然风光等，激发学生的爱国情感，培养他们的民族自豪感和责任感。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社会公德教育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通过讲解社会公德的基本规范和要求，引导学生树立公共意识，遵守公共秩序，尊重他人的权利和利益。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家庭美德教育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通过介绍家庭美德的内涵和要求，帮助学生树立正确的家庭观念，培养他们的家庭责任感和感恩意识。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个人品德教育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通过讲解个人品德的基本要求和行为规范，引导学生树立正确的价值观和人生观，培养他们的自尊、自信、自立、自强等良好品质。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培养学生的社会适应性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通过品德教育，学生可以更好地适应社会的发展和变化，遵守社会规范，融入社会大家庭。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塑造学生的良好形象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品德教育可以帮助学生塑造良好的个人形象，提高他们的社会声誉和影响力，为未来的发展打下坚实的基础。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促进学生的全面发展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品德教育是促进学生德、智、体、美等方面全面发展的重要组成部分，有助于提高学生的综合素质和竞争力。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品德教育的重要性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四年级学生品德表现总体情况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四年级学生能够做到不说谎话，不隐瞒事实，诚实地对待他人和事情。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诚实待人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他们能够遵守承诺，信守诺言，不轻易食言，维护自己的信誉。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守信用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在学习和生活中，他们能够尊重事实，不抄袭、不作弊，保持真实的自我。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尊重事实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诚实守信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友善待人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他们能够友善地对待同学、老师和家长，关心他人的感受，乐于助人。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尊重他人意见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四年级学生能够尊重他人的不同意见，不轻易打断他人发言，学会倾听和理解。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尊重多元文化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他们能够尊重不同文化背景的人，不歧视他人，学会欣赏多元文化。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667" r="5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6875" b="6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尊重他人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四年级学生能够认识到自己的责任，自觉完成学习任务和日常生活事务。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对自己负责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他们能够承担一些家庭责任，如帮助家长做一些力所能及的家务劳动。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对家庭负责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他们能够认识到自己在社会中的责任，积极参与社会公益活动，为社会做出贡献。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对社会负责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责任感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他们能够合理安排自己的时间，有计划地完成学习和生活任务。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遵守纪律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四年级学生能够自觉遵守学校纪律和规章制度，不违反校规校纪。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他们能够控制自己的情绪和行为，不轻易发脾气或做出过激行为。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自律性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各班级品德表现具体分析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班级一：品德亮点与提升空间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品德亮点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团结互助：班级一的学生在团结合作方面表现出色，能够主动帮助他人，形成良好的班级氛围。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遵守纪律：学生们能够严格遵守学校纪律和规章制度，保持良好的学习秩序。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时间管理：部分学生需要进一步提高时间管理能力，合理安排学习和娱乐时间。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自我控制：在情绪管理方面，个别学生需要增强自我控制能力，保持积极心态。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提升空间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https://d.book118.com/408011001103006035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2024-09-14T13:33:53.898</cp:lastPrinted>
  <dcterms:created xsi:type="dcterms:W3CDTF">2024-09-14T05:33:53Z</dcterms:created>
  <dcterms:modified xsi:type="dcterms:W3CDTF">2024-09-14T05:33:56Z</dcterms:modified>
</cp:coreProperties>
</file>