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4B7E818-6AD8-48CC-8976-9F7C84514B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BAE460B-98BC-4BE0-9ACA-5748DD609E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BEAA970-8773-45A5-AF4A-05A03224B5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71CA7D4-BC8B-4F16-AC39-ED1F466766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22D8822-5192-439B-B9F3-51F5DB224C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7B909A6-334A-424B-941B-23422568AD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A316B92-49D3-495C-B3F9-1BCC928191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EFA5FFF-3C3C-45A3-8F27-8ACF04F10C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1D7853D-A501-4A00-ADC3-D69303F610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A48D97E-F549-43B7-9838-31F9E5CEC0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B1B2811-A67D-4FB6-A4F4-F303F15E83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08011006006006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49616" y="1681622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文明礼仪塑造高尚校园形象</a:t>
            </a:r>
          </a:p>
        </p:txBody>
      </p:sp>
      <p:sp>
        <p:nvSpPr>
          <p:cNvPr id="3" name="AutoShape 3"/>
          <p:cNvSpPr/>
          <p:nvPr/>
        </p:nvSpPr>
        <p:spPr>
          <a:xfrm>
            <a:off x="878191" y="4363593"/>
            <a:ext cx="2414501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8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3539184" y="4354068"/>
            <a:ext cx="2350910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8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2024-01-25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360225" y="302442"/>
            <a:ext cx="3351690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https://wenku.baidu.com</a:t>
            </a:r>
            <a:endParaRPr lang="en-US" sz="1100"/>
          </a:p>
        </p:txBody>
      </p:sp>
      <p:sp>
        <p:nvSpPr>
          <p:cNvPr id="6" name="TextBox 6"/>
          <p:cNvSpPr txBox="1"/>
          <p:nvPr/>
        </p:nvSpPr>
        <p:spPr>
          <a:xfrm>
            <a:off x="689387" y="6072206"/>
            <a:ext cx="2297430" cy="291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9001074" y="877515"/>
            <a:ext cx="2792730" cy="7772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36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473390" y="1191132"/>
            <a:ext cx="6278486" cy="53267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文明礼仪在校园中体现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校园形象塑造要素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文明礼仪教育实践探索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校园形象提升策略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4301" y="148161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98115" y="148161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5" name="AutoShape 5"/>
          <p:cNvSpPr/>
          <p:nvPr/>
        </p:nvSpPr>
        <p:spPr>
          <a:xfrm>
            <a:off x="-186355" y="5615640"/>
            <a:ext cx="2473866" cy="61289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226875" y="302442"/>
            <a:ext cx="3351690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WENKU DESIGN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文明礼仪是校园形象的基石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一个学校的形象和精神风貌往往通过学生的文明礼仪得以展现，良好的文明礼仪习惯能够提升学校的整体形象。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校园形象对文明礼仪的促进作用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一个积极向上、和谐文明的校园环境能够潜移默化地影响学生的行为举止，促使学生自觉遵守文明礼仪规范。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63" r="25063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文明礼仪与校园形象关系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l="1042" r="1042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7901" b="7901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塑造高尚校园形象意义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营造良好学习氛围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高尚的校园形象有助于营造一个积极向上、健康和谐的学习氛围，激发学生的学习热情和创造力。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提升学生综合素质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通过文明礼仪教育，可以培养学生的道德观念、审美情趣和人际交往能力，提升学生的综合素质和竞争力。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促进学校可持续发展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一个具有高尚形象的学校能够赢得社会的认可和尊重，提高学校的知名度和美誉度，有利于学校的长远发展。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4301" y="148161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98115" y="148161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文明礼仪在校园中体现</a:t>
            </a:r>
          </a:p>
        </p:txBody>
      </p:sp>
      <p:sp>
        <p:nvSpPr>
          <p:cNvPr id="5" name="AutoShape 5"/>
          <p:cNvSpPr/>
          <p:nvPr/>
        </p:nvSpPr>
        <p:spPr>
          <a:xfrm>
            <a:off x="-186355" y="5615640"/>
            <a:ext cx="2473866" cy="61289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226875" y="302442"/>
            <a:ext cx="3351690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WENKU DESIGN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在校园中，学生应该尊重教师和其他教职员工，对他们的教诲和指导心怀感激。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尊敬师长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礼貌用语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5750" r="1575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尊重他人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875" r="1687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学生应该使用文明、礼貌的语言与同学、老师交流，避免使用粗鲁或冒犯性的言辞。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学生应该尊重他人的文化背景、宗教信仰和个人习惯，营造一个包容、和谐的校园环境。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尊敬师长，礼貌待人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学生应该严格遵守学校的各项规章制度，如考勤制度、宿舍管理制度等。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7083" r="17083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9042" r="9042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遵守校规校纪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在课堂上，学生应该保持安静、专注，遵守课堂纪律，尊重老师和同学。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保持课堂秩序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在学术活动中，学生应该遵守学术道德和规范，不抄袭、不剽窃，诚信做人。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尊重学术规范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遵守纪律，维护秩序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学生应该爱护学校的公共设施和教学设备，不随意破坏或浪费。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爱护学校设施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学生应该养成节约水电的好习惯，避免浪费资源，共同建设节约型校园。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节约水电资源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22958" r="22958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333" r="16333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学生应该保持校园环境的整洁和美观，不乱扔垃圾、不随地吐痰。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保持环境整洁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爱护公物，节约资源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4301" y="148161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98115" y="148161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校园形象塑造要素</a:t>
            </a:r>
          </a:p>
        </p:txBody>
      </p:sp>
      <p:sp>
        <p:nvSpPr>
          <p:cNvPr id="5" name="AutoShape 5"/>
          <p:cNvSpPr/>
          <p:nvPr/>
        </p:nvSpPr>
        <p:spPr>
          <a:xfrm>
            <a:off x="-186355" y="5615640"/>
            <a:ext cx="2473866" cy="61289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226875" y="302442"/>
            <a:ext cx="3351690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WENKU DESIGN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保持校园清洁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定期清扫道路、广场、教室等公共场所，确保环境整洁卫生。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绿化美化校园环境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植树造林，种植花卉，打造生态校园，营造清新宜人的自然环境。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完善校园设施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提供充足的体育设施、图书馆、实验室等学习资源，满足学生学习和生活的需求。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6667" r="16667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6625" r="16625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优美校园环境建设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7708" r="17708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促进学术交流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举办学术讲座、研讨会等活动，加强学术交流，拓宽学生视野。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倡导尊师重教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尊敬师长，尊重知识，树立正确的学习观念，形成良好的学风。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鼓励自主学习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引导学生养成自主学习的习惯，培养独立思考和解决问题的能力。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良好学习氛围营造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https://d.book118.com/408011006006006035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41400"/>
      </a:dk1>
      <a:lt1>
        <a:srgbClr val="F0FFD9"/>
      </a:lt1>
      <a:dk2>
        <a:srgbClr val="000000"/>
      </a:dk2>
      <a:lt2>
        <a:srgbClr val="FFFFFF"/>
      </a:lt2>
      <a:accent1>
        <a:srgbClr val="2C4A1E"/>
      </a:accent1>
      <a:accent2>
        <a:srgbClr val="29701D"/>
      </a:accent2>
      <a:accent3>
        <a:srgbClr val="6FBD2F"/>
      </a:accent3>
      <a:accent4>
        <a:srgbClr val="93BD42"/>
      </a:accent4>
      <a:accent5>
        <a:srgbClr val="B6C431"/>
      </a:accent5>
      <a:accent6>
        <a:srgbClr val="C8E063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82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2024-09-13T16:57:45.841</cp:lastPrinted>
  <dcterms:created xsi:type="dcterms:W3CDTF">2024-09-13T08:57:45Z</dcterms:created>
  <dcterms:modified xsi:type="dcterms:W3CDTF">2024-09-13T08:57:47Z</dcterms:modified>
</cp:coreProperties>
</file>