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FB3BD0E-CF68-4779-90A6-2AC4BA4DF1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5DA8689-7BBE-4E56-9E01-00DDB9163A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72F5EA2-4E8C-49F8-90DD-53A3619E8C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F47FD02-AD00-41FC-8126-276F827282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D7A2CE9-5499-4B60-BC39-09C10E805F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D095B46-192A-4C0B-B9CB-B6ECE8F99D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8074008-AA89-4524-A9F9-C4F8DC38ED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538A4E1-9B41-4277-B7E8-CA4B585F49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461AFB7-4E5E-43FE-829A-5EC563E034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63D3F3D-28E5-4722-B224-CC9041231E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E981AFA-B652-4E93-89A5-29893E3FF1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23.jpeg" /><Relationship Id="rId4" Type="http://schemas.openxmlformats.org/officeDocument/2006/relationships/image" Target="../media/image24.jpeg" /><Relationship Id="rId5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08011062131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9687" y="2615175"/>
            <a:ext cx="98869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儿童对夸奖的认知和反应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9687" y="5731877"/>
            <a:ext cx="244792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31743" y="5731877"/>
            <a:ext cx="6934200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2024-01-24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7" y="0"/>
            <a:ext cx="12191747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433708" y="1852562"/>
            <a:ext cx="6974588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儿童对夸奖的认知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儿童对夸奖的反应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影响儿童对夸奖认知和反应的因素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如何恰当地给予儿童夸奖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-1706803" y="1236400"/>
            <a:ext cx="7392082" cy="1138956"/>
            <a:chOff x="-1706803" y="1236400"/>
            <a:chExt cx="739208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-1706803" y="1236400"/>
              <a:ext cx="739208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2628863"/>
            <a:ext cx="98888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分析夸奖对儿童自尊心、自信心和社交技能的影响。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为家长和教育工作者提供指导，以更有效地运用夸奖来促进儿童的积极发展。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l="2097" r="2097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l="4137" r="4137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t="22480" b="22480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探讨儿童对夸奖的认知和反应，了解其在儿童心理发展中的作用。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7583" r="7583"/>
          <a:stretch>
            <a:fillRect/>
          </a:stretch>
        </p:blipFill>
        <p:spPr>
          <a:xfrm>
            <a:off x="652455" y="1326357"/>
            <a:ext cx="3050440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8542" r="18542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4708" r="4708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本次汇报将涵盖儿童对夸奖的认知、感受及行为反应等方面的研究。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汇报将重点关注夸奖对儿童心理发展的影响，包括自尊心、自信心和社交技能等方面。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同时，将探讨如何合理运用夸奖，以避免过度夸奖或不当夸奖对儿童产生的负面影响。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-1706803" y="1236400"/>
            <a:ext cx="7392082" cy="1138956"/>
            <a:chOff x="-1706803" y="1236400"/>
            <a:chExt cx="739208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-1706803" y="1236400"/>
              <a:ext cx="739208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2628863"/>
            <a:ext cx="98888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儿童对夸奖的认知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957" r="31957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9426" r="2942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夸奖的定义和分类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夸奖可以分为两类：一类是针对个人努力和成就的夸奖，另一类是针对个人特质和能力的夸奖。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夸奖是对个人行为或品质的正面评价和认可，通常表现为称赞、表扬或奖励。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964" b="2964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儿童对夸奖的理解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儿童通常能够理解夸奖是对自己好的评价和认可，会感到高兴和满足。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随着年龄的增长，儿童逐渐能够区分不同类型的夸奖，并理解其含义和影响。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7750" r="7750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儿童普遍期望得到父母、老师和同伴的夸奖，以证明自己的价值和能力。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夸奖的期望与儿童的自尊心和自信心密切相关，对于形成积极的自我概念具有重要作用。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儿童对夸奖的期望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-1706803" y="1236400"/>
            <a:ext cx="7392082" cy="1138956"/>
            <a:chOff x="-1706803" y="1236400"/>
            <a:chExt cx="739208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-1706803" y="1236400"/>
              <a:ext cx="739208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2628863"/>
            <a:ext cx="98888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儿童对夸奖的反应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当儿童听到夸奖时，他们通常会感到高兴和满足，因为夸奖是对他们努力和成就的认可。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感到高兴和满足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6542" r="654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增强自信心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917" r="1291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激发动力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4667" r="14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夸奖可以增强儿童的自信心，使他们更加相信自己的能力和价值。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夸奖可以激发儿童继续努力的动力，因为他们希望得到更多的认可和赞扬。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积极反应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有些儿童在听到夸奖时可能会感到不自在或尴尬，尤其是当他们在公共场合被夸奖时。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8917" r="18917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4667" r="14667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4667" r="14667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感到不自在或尴尬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如果夸奖过于频繁或强烈，儿童可能会感到压力，因为他们担心自己无法达到别人的期望。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产生压力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如果儿童经常听到夸奖，他们可能会变得骄傲自满，忽视自己的不足和需要改进的地方。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引起骄傲自满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消极反应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有些儿童在听到夸奖时可能没有明显的情绪反应，这可能是因为他们对夸奖不太敏感或者不太在意。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8708" r="18708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没有明显情绪反应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年龄较小的儿童可能不理解夸奖的含义，因此他们可能不会对夸奖做出明显的反应。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不理解夸奖的含义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有些儿童可能对夸奖持怀疑态度，认为别人只是在说好听的话而已，因此不会对夸奖做出积极的反应。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对夸奖持怀疑态度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无反应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https://d.book118.com/408011062131006034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E0E07"/>
      </a:dk1>
      <a:lt1>
        <a:srgbClr val="EFEED8"/>
      </a:lt1>
      <a:dk2>
        <a:srgbClr val="0E0E07"/>
      </a:dk2>
      <a:lt2>
        <a:srgbClr val="FFE5B9"/>
      </a:lt2>
      <a:accent1>
        <a:srgbClr val="00608A"/>
      </a:accent1>
      <a:accent2>
        <a:srgbClr val="0080B8"/>
      </a:accent2>
      <a:accent3>
        <a:srgbClr val="FFA89D"/>
      </a:accent3>
      <a:accent4>
        <a:srgbClr val="EFA572"/>
      </a:accent4>
      <a:accent5>
        <a:srgbClr val="2DA9AE"/>
      </a:accent5>
      <a:accent6>
        <a:srgbClr val="5BA2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59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2024-09-13T10:21:34.234</cp:lastPrinted>
  <dcterms:created xsi:type="dcterms:W3CDTF">2024-09-13T02:21:34Z</dcterms:created>
  <dcterms:modified xsi:type="dcterms:W3CDTF">2024-09-13T02:21:36Z</dcterms:modified>
</cp:coreProperties>
</file>