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E5DE9-5D08-47AA-AB06-240374DD2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F0ED3-863F-48B2-B762-75B5FD44D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752BC-B804-4544-A726-A4234C2A2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33D5E-63F1-4C38-A82E-E544D27D2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20324-CF4B-43F0-AF6A-29569708E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39DEA-CFD1-47BF-86D6-8D76E943A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61AA4-9F2E-4636-AA9B-480340C06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6F862-AFC4-4585-87D5-A9BB28DA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BA9AC-4B89-49AB-B109-EE42721D1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FA47F-5621-4372-8602-6AC98B105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9CE5A-DE77-4F80-B528-1EEE8CE59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6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2010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肾衰竭5期护理查房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肾衰竭5期概述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肾衰竭5期护理评估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肾衰竭5期护理措施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肾衰竭5期患者教育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肾衰竭5期护理研究进展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肾衰竭5期概述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48" r="306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肾衰竭5期是指慢性肾脏病（CKD）的终末期，肾小球滤过率（eGFR）低于15ml/min/1.73m^2，或已被诊断为尿毒症。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患者可能出现严重的水、电解质、酸碱平衡紊乱，以及全身多系统、多器官受累的症状。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肾小球硬化、肾间质纤维化，导致肾脏无法维持正常的排泄和调节功能。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肾脏功能严重受损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毒素蓄积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内环境紊乱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体内代谢废物无法通过肾脏排出，导致毒素蓄积，引起一系列症状。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水、电解质、酸碱平衡失调，引发心脑血管疾病、贫血、矿物质骨病等并发症。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肾衰竭5期的病理生理机制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肾衰竭5期的临床表现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由于肾脏无法排除多余水分，患者可能出现全身性水肿。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食欲不振、恶心、呕吐、消化道出血等。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高血压、心衰、心律失常等。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乏力、注意力不集中、抑郁等。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肾衰竭5期护理评估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监测患者的体温、心率、呼吸、血压等指标，了解患者的基本生理状况。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观察患者是否有水肿、呼吸困难、恶心呕吐、食欲不振等症状，以及是否有出血、感染等并发症。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收集患者的尿液、血液等样本，进行肾功能、电解质、血常规等实验室检查，以评估患者的病情和治疗效果。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评估患者的心理状况，了解患者是否有焦虑、抑郁等情绪问题，以及患者的认知和自我管理能力。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根据评估结果，制定个性化的护理计划，包括饮食调整、药物治疗、运动康复等方面的指导。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对于出现的水肿、呼吸困难等症状，采取相应的护理措施，如利尿、吸氧等。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对于出现出血、感染等并发症，及时采取相应的治疗措施，如止血、抗感染等。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对于患者的心理状况，采取相应的心理护理措施，如心理疏导、认知行为疗法等。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评估时应尊重患者的隐私和尊严，保护患者的个人信息。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评估时应全面细致，不遗漏任何细节，以确保评估结果的准确性和可靠性。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评估时应与患者及其家属进行充分的沟通和交流，了解患者的病情和需求，以便更好地为患者提供护理服务。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肾衰竭5期护理措施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每日盐摄入量不超过3克，以减轻水肿和高血压症状。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根据患者病情和医生建议，适量摄入优质蛋白质，如瘦肉、蛋、奶等。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选择低脂、高碳水化合物的食物，保证足够的热量供应。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限制饮水量，根据医生指导合理安排饮水时间和量。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限制盐分摄入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控制蛋白质摄入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增加热量摄入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保持水分平衡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https://d.book118.com/408012010052006025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2024-09-02T00:16:16.077</cp:lastPrinted>
  <dcterms:created xsi:type="dcterms:W3CDTF">2024-09-01T16:16:16Z</dcterms:created>
  <dcterms:modified xsi:type="dcterms:W3CDTF">2024-09-01T16:16:18Z</dcterms:modified>
</cp:coreProperties>
</file>