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6A9B6-E5F3-4F18-B2A7-C4F672352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5E7A6-0CD6-4BEE-9A9C-975EA8AEC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A7B64-046B-42DB-964B-C04E45CE2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785342-BFCB-48E3-95CA-9ED8FDCB6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E1C606-2A6C-4F64-ADB0-406DC8834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FBAB8E-17AC-42CA-80F0-4E4A7FFA6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0298E7-8DC9-4325-A88B-BED5AE54C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1BD930-6BF3-4772-BDB4-E6ADBE84F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2FCF59-4717-4B3F-9566-580842432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4547C-A0E3-4A06-B09A-9E0835CCF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FD53C-4B21-415D-9CD8-9C0D40756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13045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小孩发烧的预防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了解发烧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预防发烧的方法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发烧的应对措施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特别注意事项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了解发烧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991" r="699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发烧的定义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发烧是指体温异常升高，超过正常范围。正常人的体温在36-37℃之间，当体温超过37.5℃时，通常认为存在发烧。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发烧是身体的一种防御反应，当身体受到感染、炎症或其他刺激时，免疫系统会释放炎症因子，导致体温升高，以帮助抵抗病原体。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病毒感染、细菌感染等是导致发烧最常见的原因。感冒、肺炎、肠胃炎等感染性疾病都可能导致发烧。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某些免疫系统疾病如风湿热等也可能引起发烧。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免疫系统疾病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108" r="1110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除感染和免疫系统疾病外，还有一些其他原因可能导致发烧，如手术、疫苗接种等。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其他原因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发烧的原因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126" r="2412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626" r="3062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发烧可能导致身体不适、食欲不振、睡眠质量下降等短期症状。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短期影响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长期反复发烧可能导致身体虚弱、易感染其他疾病等问题，需要针对病因进行治疗。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发烧的后果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预防发烧的方法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679" b="216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42" b="53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保持卫生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勤洗手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教育孩子养成勤洗手的习惯，尤其是在饭前、便后和接触公共物品后，使用肥皂和流动水洗手至少20秒。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保持环境清洁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定期打扫室内卫生，保持空气流通，定期清洗和更换床上用品、衣物等。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避免接触感染源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尽量避免带孩子去人群密集的场所，如超市、商场等，减少与生病人员的接触。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保证孩子每天有足够的睡眠时间，有助于增强免疫力。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保证充足睡眠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364" r="2336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鼓励孩子参加适量的户外运动，增强体质，提高免疫力。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提供营养均衡的食物，保证孩子获得足够的维生素、矿物质和蛋白质。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鼓励孩子多喝水，保持身体水分充足，有助于预防脱水引起的发热。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500" b="9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958" b="109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167" r="31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避免孩子过度饮食，以免引起消化不良等问题。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避免过度饮食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避免给孩子食用辛辣、油腻等刺激性食品，以免影响消化系统健康。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https://d.book118.com/408013045022006030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2024-09-06T08:22:10.223</cp:lastPrinted>
  <dcterms:created xsi:type="dcterms:W3CDTF">2024-09-06T00:22:10Z</dcterms:created>
  <dcterms:modified xsi:type="dcterms:W3CDTF">2024-09-06T00:22:12Z</dcterms:modified>
</cp:coreProperties>
</file>