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214B5-9A64-4DD3-95FC-9B3A8B22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CB84F-0EF5-42F5-97BD-ACFD2A9E0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129A3-081B-495E-B592-DF6B8633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6BA2E-0AA5-4116-8BB0-6F35338C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7421C-DEF2-4264-9A37-D383A64FA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C8FED5-EA14-40B0-9971-2FDE6147E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2F0B1-6FF4-4F97-9A22-9A425153F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4104A-355C-4854-9DB0-9732C7C1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16D98-D418-45F4-AED9-7BAAF46F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2543-2892-491C-B01F-9F9C2FE59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A74DA-AF22-4A28-BE1E-652B9DB98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30460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孕妇与乳母的维生素需求与补充原则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孕妇与乳母特殊生理需求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重要维生素种类及功能介绍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孕妇与乳母日常膳食中维生素来源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维生素补充剂选择及使用指南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孕妇与乳母维生素缺乏风险评估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总结：科学满足孕妇与乳母维生素需求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孕妇与乳母特殊生理需求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52" b="13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孕妇在怀孕期间，身体会发生一系列生理变化，包括激素水平的变化、代谢率的增加、血容量的扩充等，这些变化会影响孕妇对维生素的需求。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哺乳期母亲需要分泌乳汁来喂养婴儿，乳汁中含有大量的营养物质，包括维生素。因此，哺乳期母亲对维生素的需求量也会相应增加。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孕期及哺乳期生理变化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哺乳期生理变化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维生素对孕妇的作用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维生素在孕妇的生理过程中发挥着重要作用，如促进胎儿生长发育、维持孕妇正常生理功能、提高免疫力等。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维生素对乳母的作用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维生素也是乳汁中的重要成分之一，对婴儿的生长发育具有关键作用。同时，维生素还能帮助乳母保持身体健康和良好的心理状态。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63" r="1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维生素在孕期及哺乳期作用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孕早期维生素需求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在孕早期，由于胎儿发育较慢，孕妇对维生素的需求量相对较低，但仍需保证摄入足够的维生素以满足自身和胎儿的需要。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孕中晚期维生素需求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随着胎儿的快速生长和发育，孕妇对维生素的需求量逐渐增加。孕中晚期是胎儿器官发育和成熟的关键时期，对维生素的种类和数量都有更高的要求。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哺乳期维生素需求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哺乳期母亲需要分泌大量的乳汁来满足婴儿的营养需求，因此哺乳期母亲对维生素的需求量也相对较高。同时，哺乳期母亲还需要注意保持营养均衡，以确保乳汁的质量和婴儿的健康成长。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不同阶段维生素需求量差异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重要维生素种类及功能介绍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维生素A有助于细胞的增殖和分化，对胎儿的生长发育至关重要。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维生素A是构成视觉细胞内感光物质的成分，对维持正常视力有重要作用。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维生素A还参与皮肤细胞的代谢，有助于维持皮肤的正常功能。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促进胎儿生长发育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保护视力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维持皮肤健康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维生素A：促进胎儿发育与视力保护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维生素D能够促进钙的吸收和利用，有助于维持血钙平衡。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孕妇和乳母摄入充足的维生素D，可有效预防胎儿和婴儿佝偻病的发生。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维生素D还具有免疫调节作用，有助于增强孕妇和乳母的免疫力。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08" r="2830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调节钙磷代谢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预防佝偻病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维生素D：调节钙磷代谢，预防佝偻病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维生素E是一种重要的抗氧化剂，能够清除体内的自由基，保护细胞免受氧化损伤。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保护细胞膜完整性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维生素E能够稳定细胞膜的结构，保护细胞膜的完整性。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维生素E还具有预防心血管疾病的作用，可降低孕妇和乳母患心血管疾病的风险。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维生素E：抗氧化，保护细胞膜完整性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B族维生素：参与能量代谢，缓解疲劳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参与能量代谢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B族维生素是构成人体内多种辅酶的成分，参与能量代谢过程。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缓解疲劳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B族维生素能够促进体内糖、脂肪和蛋白质的代谢，有助于缓解疲劳。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维持神经系统正常功能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B族维生素还参与神经系统的调节，对维持神经系统正常功能有重要作用。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维生素C能够刺激免疫系统，增强孕妇和乳母的免疫力。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维生素C能够将食物中的铁元素还原为易于吸收的亚铁形式，有助于预防缺铁性贫血。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促进铁吸收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维生素C还具有保护心血管健康的作用，可降低孕妇和乳母患心血管疾病的风险。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保护心血管健康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维生素C：增强免疫力，促进铁吸收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孕妇与乳母日常膳食中维生素来源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富含各类维生素食物推荐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富含维生素D的食物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鱼肝油、沙丁鱼、蛋黄、牛奶等。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富含维生素C的食物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柑橘类水果、草莓、猕猴桃、西红柿、青椒等。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富含维生素A的食物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胡萝卜、菠菜、南瓜、鸡蛋、动物肝脏等。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富含维生素E的食物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植物油、坚果、绿叶蔬菜等。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富含维生素B族的食物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瘦肉、动物肝脏、全谷类、豆类、绿叶蔬菜等。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https://d.book118.com/408013046006006037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2024-09-16T15:42:33.210</cp:lastPrinted>
  <dcterms:created xsi:type="dcterms:W3CDTF">2024-09-16T07:42:33Z</dcterms:created>
  <dcterms:modified xsi:type="dcterms:W3CDTF">2024-09-16T07:42:35Z</dcterms:modified>
</cp:coreProperties>
</file>