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0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2A639-573F-4045-92AC-B4D0666A6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B8D6F-5444-48E2-8531-40EF40E99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74C64-DFA2-42D1-B7D8-67CD62C9A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8745D-E069-48F1-94D7-CBE394644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D8F76C-CF08-4C89-84CF-934053533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C5A44A-4D8B-492C-A182-DD2077D58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E3008D-9D61-40E4-B3E1-F141C1BA0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58227-2E86-4447-AD12-B38970321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F8C40-B3CB-423A-A3EE-3B10293FD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61E6A-8A5B-438A-AFA7-E6D59AE1E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6EDCC-57A6-41E2-A959-65911C86D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195" r:id="rId2"/>
    <p:sldLayoutId id="2147485196" r:id="rId3"/>
    <p:sldLayoutId id="2147485197" r:id="rId4"/>
    <p:sldLayoutId id="2147485198" r:id="rId5"/>
    <p:sldLayoutId id="2147485199" r:id="rId6"/>
    <p:sldLayoutId id="2147485200" r:id="rId7"/>
    <p:sldLayoutId id="2147485201" r:id="rId8"/>
    <p:sldLayoutId id="2147485202" r:id="rId9"/>
    <p:sldLayoutId id="2147485203" r:id="rId10"/>
    <p:sldLayoutId id="214748520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14111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《江米粽》PPT课件小班社会活动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活动背景与目标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活动准备与安排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活动内容与流程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PPT课件制作与使用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小班社会活动实施与效果评估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总结与展望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https://d.book118.com/408014111063006026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《江米粽》PPT课件小班社会活动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2024-09-03T18:36:44.470</cp:lastPrinted>
  <dcterms:created xsi:type="dcterms:W3CDTF">2024-09-03T10:36:44Z</dcterms:created>
  <dcterms:modified xsi:type="dcterms:W3CDTF">2024-09-03T10:36:46Z</dcterms:modified>
</cp:coreProperties>
</file>