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14027-43FF-4D7B-BEA5-A01BCDE01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6BC39-1A4F-48D9-A152-D047F86F3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9D5F3-0A4C-48EE-A7D5-EA72051BE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41BA2-B361-439A-9AD0-6E79756CC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219707-E1DE-4238-9553-CB28CD02F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F694B4-3170-4249-AA28-35FE15560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D9CF6D-266C-441D-9830-48E34251E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1E5E4-B1C8-442B-8843-82CA502E1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9B4BB-7746-4627-9206-4CF11D6FF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C7E71-F15C-4725-A204-4E3D79A5C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20173-407B-4501-8BC0-0458D4155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15100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糖尿病黄斑水肿治疗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糖尿病黄斑水肿概述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糖尿病黄斑水肿的治疗方法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糖尿病黄斑水肿的预防与控制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糖尿病黄斑水肿治疗的最新研究进展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个案分享与经验交流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糖尿病黄斑水肿概述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190" r="301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90" r="301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06" r="287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糖尿病黄斑水肿（DME）是糖尿病视网膜病变的一种并发症，指黄斑区视网膜血管渗出液聚集，引起水肿和视网膜厚度增加。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视力下降、视物模糊、视物变形、色觉异常等。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长期高血糖导致视网膜血管内皮细胞受损，增加血管通透性，引起渗漏。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糖尿病导致视网膜微循环障碍，血流动力学异常，血管通透性增加。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视网膜微循环障碍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炎症反应参与糖尿病黄斑水肿的发生发展，炎症因子释放导致血管渗漏。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糖尿病黄斑水肿的成因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254" b="82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363" b="83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糖尿病黄斑水肿的危害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视力丧失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黄斑水肿长期不治疗可导致不可逆的视力丧失。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视网膜脱落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黄斑水肿可能引发视网膜脱落等严重并发症。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增加心血管疾病风险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糖尿病黄斑水肿与心血管疾病风险增加有关。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糖尿病黄斑水肿的治疗方法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抗炎药物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如糖皮质激素、非甾体抗炎药等，可减轻炎症反应，缓解黄斑水肿的症状。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其他药物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如维生素C、维生素E等抗氧化剂，可保护视网膜细胞免受氧化应激损伤，延缓黄斑水肿的进展。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抗血管内皮生长因子药物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如雷珠单抗、贝伐单抗等，可抑制血管内皮生长因子的活性，减少血管渗漏和黄斑水肿。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13" b="58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通过激光照射黄斑区周围视网膜，使局部视网膜组织产生凝固效应，减少血管渗漏和黄斑水肿。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通过激光照射全视网膜，改善视网膜血液循环，减轻黄斑水肿的症状。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光凝治疗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全视网膜光凝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局部光凝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黄斑移位手术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通过手术将黄斑移位至正常位置，改善视力。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玻璃体切割手术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通过切除玻璃体内的积血或浑浊物，解除黄斑水肿的压迫，恢复视力。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如氪离子激光、半导体激光等，可改善视网膜血液循环，减轻黄斑水肿的症状。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药物治疗联合光凝治疗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药物治疗可减轻炎症反应，缓解黄斑水肿的症状；光凝治疗可减少血管渗漏和黄斑水肿。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糖尿病黄斑水肿的预防与控制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https://d.book118.com/408015100017006025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2024-09-01T14:29:36.176</cp:lastPrinted>
  <dcterms:created xsi:type="dcterms:W3CDTF">2024-09-01T06:29:36Z</dcterms:created>
  <dcterms:modified xsi:type="dcterms:W3CDTF">2024-09-01T06:29:38Z</dcterms:modified>
</cp:coreProperties>
</file>