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DRPCU+GHRQML+ArialMT"/>
      <p:regular r:id="rId15"/>
    </p:embeddedFont>
    <p:embeddedFont>
      <p:font typeface="SVRFIW+MS-UIGothic"/>
      <p:regular r:id="rId16"/>
    </p:embeddedFont>
    <p:embeddedFont>
      <p:font typeface="JPHRKP+UGDARC+MicrosoftYaHei"/>
      <p:regular r:id="rId17"/>
    </p:embeddedFont>
    <p:embeddedFont>
      <p:font typeface="RDMEWL+CLANNH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7F31E-E053-4911-8BA6-F464BEC8E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93871-2707-49D0-9CB8-5D47AD33C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9128A-E5ED-493E-932A-D4F1C607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77873-DCBE-4FBA-83D7-C67F9ACE8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BB411-F69A-4FEE-9548-5BA71DD7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7D36C-0A85-4E8C-A6C1-C1C6293CE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CA0C2-70B8-4668-B594-B8D1BCDEA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9B4B6-9D2E-4135-AF51-A33558B9E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9426E-2ABA-4553-A04A-C46B3A6F0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BCC1B-4766-4B3A-BF98-3B4ED6648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F4FF1-C2FF-4EC8-9832-DDA75B82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606100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688020"/>
            <a:ext cx="3404706" cy="1343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DRPCU+GHRQML+ArialMT"/>
                <a:cs typeface="LDRPCU+GHRQ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VRFIW+MS-UIGothic"/>
                <a:cs typeface="SVRFIW+MS-UIGothic"/>
              </a:rPr>
              <a:t>快速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2400">
                <a:solidFill>
                  <a:srgbClr val="FFFFFF"/>
                </a:solidFill>
                <a:latin typeface="SVRFIW+MS-UIGothic"/>
                <a:cs typeface="SVRFIW+MS-UIGothic"/>
              </a:rPr>
              <a:t>解牙痛的方法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DRPCU+GHRQML+ArialMT"/>
                <a:cs typeface="LDRPCU+GHRQ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VRFIW+MS-UIGothic"/>
                <a:cs typeface="SVRFIW+MS-UIGothic"/>
              </a:rPr>
              <a:t>如何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SVRFIW+MS-UIGothic"/>
                <a:cs typeface="SVRFIW+MS-UIGothic"/>
              </a:rPr>
              <a:t>防牙痛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龋齿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SVRFIW+MS-UIGothic"/>
                <a:cs typeface="SVRFI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VRFIW+MS-UIGothic"/>
                <a:cs typeface="SVRFIW+MS-UIGothic"/>
              </a:rPr>
              <a:t>牙髓炎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SVRFIW+MS-UIGothic"/>
                <a:cs typeface="SVRFI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VRFIW+MS-UIGothic"/>
                <a:cs typeface="SVRFIW+MS-UIGothic"/>
              </a:rPr>
              <a:t>牙周炎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696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牙周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的炎症反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，通常由牙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石、牙菌斑等引起，表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龈红肿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、出血、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口臭。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SVRFIW+MS-UIGothic"/>
                <a:cs typeface="SVRFIW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牙周炎是由于牙周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的炎症反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引起的，通常由牙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石、牙菌斑等引起。牙周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炎的典型症状是牙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龈红肿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、出血、口臭等，如果不及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，会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致牙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齿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VRFIW+MS-UIGothic"/>
                <a:cs typeface="SVRFIW+MS-UIGothic"/>
              </a:rPr>
              <a:t>脱落。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VRFIW+MS-UIGothic"/>
                <a:cs typeface="SVRFIW+MS-UIGothic"/>
              </a:rPr>
              <a:t>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齿</a:t>
            </a:r>
            <a:r>
              <a:rPr sz="3000">
                <a:solidFill>
                  <a:srgbClr val="45AE37"/>
                </a:solidFill>
                <a:latin typeface="SVRFIW+MS-UIGothic"/>
                <a:cs typeface="SVRFIW+MS-UIGothic"/>
              </a:rPr>
              <a:t>冠周炎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SVRFIW+MS-UIGothic"/>
                <a:cs typeface="SVRFI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VRFIW+MS-UIGothic"/>
                <a:cs typeface="SVRFIW+MS-UIGothic"/>
              </a:rPr>
              <a:t>牙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齿隐</a:t>
            </a:r>
            <a:r>
              <a:rPr sz="3000">
                <a:solidFill>
                  <a:srgbClr val="45AE37"/>
                </a:solidFill>
                <a:latin typeface="SVRFIW+MS-UIGothic"/>
                <a:cs typeface="SVRFIW+MS-UIGothic"/>
              </a:rPr>
              <a:t>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5AE37"/>
                </a:solidFill>
                <a:latin typeface="SVRFIW+MS-UIGothic"/>
                <a:cs typeface="SVRFI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5AE37"/>
                </a:solidFill>
                <a:latin typeface="SVRFIW+MS-UIGothic"/>
                <a:cs typeface="SVRFIW+MS-UIGothic"/>
              </a:rPr>
              <a:t>物治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VRFIW+MS-UIGothic"/>
                <a:cs typeface="SVRFIW+MS-UIGothic"/>
              </a:rPr>
              <a:t>止痛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VRFIW+MS-UIGothic"/>
                <a:cs typeface="SVRFIW+MS-UIGothic"/>
              </a:rPr>
              <a:t>消炎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https://d.book118.com/408016061007006033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LDRPCU+GHRQML+ArialMT</vt:lpstr>
      <vt:lpstr>Times New Roman</vt:lpstr>
      <vt:lpstr>SVRFIW+MS-UIGothic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2024-09-10T19:14:33.858</cp:lastPrinted>
  <dcterms:created xsi:type="dcterms:W3CDTF">2024-09-10T11:14:33Z</dcterms:created>
  <dcterms:modified xsi:type="dcterms:W3CDTF">2024-09-10T11:14:35Z</dcterms:modified>
</cp:coreProperties>
</file>