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3A3D3-0728-44CE-9021-D6D18B984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74414-BCA5-426C-AE30-9C5F6C5DE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44998-6CA1-4152-AC5E-4B5C43378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C43DE-15CB-4A13-8F61-8A0BD5346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5A50A0-54FB-455B-BCE6-1503D3691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ECD69C-DD9B-4D43-9BFA-2D38DF891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C73029-E534-4776-B3F0-E868291FE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CEC45-2B67-41AF-B9B7-8B766AC81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E2489-79B4-43F0-AA99-13AA2253E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DED1C-9759-4253-96C8-AF231D9C6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8E061-DB18-467D-8603-E12989055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170051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2024年平板显示用化学品项目建设方案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项目建设内容与规划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技术创新与研发支持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环境保护与安全生产方案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投资估算与资金筹措计划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经济效益评价与社会效益分析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随着信息化、数字化进程加速，平板显示作为人机交互的重要界面，市场规模不断扩大。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柔性显示、透明显示等新技术不断涌现，为平板显示行业带来新的增长点。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产业链日趋完善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平板显示产业链包括原材料、设备、制造、应用等环节，各环节企业协同合作，推动产业链不断完善。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平板显示行业现状及发展趋势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提升显示效果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通过化学品的精确配比和工艺控制，可提升平板显示器件的亮度、对比度、色彩饱和度等显示效果。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拓展应用领域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随着平板显示技术的不断创新，化学品的应用领域也在不断拓展，如可穿戴设备、智能家居等。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关键材料支撑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平板显示用化学品包括液晶材料、偏光片等关键材料，是平板显示器件的重要组成部分。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化学品在平板显示领域应用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通过自主研发和生产，打破国外垄断，降低平板显示制造成本。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实现平板显示用化学品的国产化替代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通过优化化学品配方和工艺，提高平板显示器件的显示效果和稳定性。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提升平板显示器件性能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通过项目的实施，带动相关产业链的发展，提升我国平板显示产业的整体竞争力。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推动平板显示产业发展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项目建设内容与规划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靠近主要原材料供应地，交通便利，有利于产品销售和运输；远离居民区和水源地，确保生产安全和环境保护。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按照生产工艺流程进行合理布局，减少物料搬运和运输距离；设立独立的原材料存储区、生产区、成品存储区和办公区，确保生产秩序和效率。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布局设计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建设地点选址及布局设计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66" r="332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03" r="325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包括原材料预处理、化学反应、后处理、检测等步骤，确保产品质量和生产效率。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选用技术先进、性能稳定、节能环保的生产设备，提高生产自动化程度，降低人工成本和能源消耗。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生产工艺流程及设备选型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建立严格的供应商评估和选择机制，确保原材料质量稳定可靠；与主要供应商签订长期合作协议，保障原材料供应的稳定性。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优化库存管理和物流配送体系，降低库存成本和运输成本；建立供应链协同机制，加强与供应商和客户的沟通与协作，提高供应链整体效率。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原材料采购与供应链管理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原材料采购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技术创新与研发支持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关键技术研发及创新点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针对平板显示领域对高性能液晶材料的需求，重点研发具有低粘度、高双折射率、快速响应等特性的新型液晶材料。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OLED关键材料国产化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突破OLED显示用高性能有机发光材料、传输材料等关键材料的合成与纯化技术，实现OLED关键材料的国产化。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柔性显示材料与技术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开展柔性基板、柔性封装材料等柔性显示关键材料的研发，同时探索柔性显示器件的制备工艺和技术。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高性能液晶材料研发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研发团队组建和合作模式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组建专业研发团队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聘请国内外平板显示领域的知名专家，组建具备丰富研发经验和创新能力的专业研发团队。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产学研合作模式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积极与高校、科研机构建立产学研合作关系，共同推进平板显示用化学品的技术研发与产业化。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国际合作与交流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加强与国际先进企业的合作与交流，引进消化吸收国际先进技术，提升我国平板显示用化学品的国际竞争力。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申请专利保护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对研发过程中产生的新技术、新产品及时申请国内外专利，确保自主知识产权的获得与保护。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建立知识产权保护机制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建立完善的知识产权管理制度和保密机制，确保研发成果的安全与保密。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加强知识产权运用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通过技术转让、许可等方式，积极推动研发成果的应用和产业化，实现知识产权的经济价值。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知识产权保护措施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环境保护与安全生产方案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建设高效的废气处理系统，包括收集、输送、处理和排放等环节，确保废气排放符合国家标准。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废气处理设施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建立完善的废水处理设施，包括预处理、生化处理、深度处理等工艺，确保废水达标排放。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废水处理设施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配备废气、废水在线监测设备，实时监测污染物排放情况，确保环保设施正常运行。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废气、废水在线监测系统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废气、废水处理设施建设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危险废物分类收集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按照危险废物特性进行分类收集，避免不同性质废物相互污染。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危险废物处置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采用安全、有效的处置方法，如焚烧、物化处理等，确保危险废物得到妥善处理。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危险废物贮存设施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建设符合规范的危险废物贮存设施，确保废物在贮存过程中不会对环境和人体健康造成影响。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对可回收利用的危险废物进行资源化利用，如提取有用成分、生产再生产品等，提高资源利用效率。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危险废物处置及资源化利用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制定完善的安全生产规章制度，包括安全操作规程、应急预案等，确保员工遵守安全规定。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定期进行安全检查和隐患排查，及时发现和处理潜在的安全隐患，确保生产过程安全可控。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定期开展安全培训和教育活动，提高员工的安全意识和操作技能水平。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明确各级管理人员和员工的安全生产职责，建立安全生产责任制，确保安全生产工作得到有效落实。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安全生产管理体系建立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投资估算与资金筹措计划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用于新产品研发、技术升级和人才引进等，预计占总投资的XX%。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包括土地购置、厂房建设、设备采购等，预计占总投资的XX%。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根据初步规划，2024年平板显示用化学品项目建设总投资预计为XX亿元人民币。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用于原材料采购、人员工资、市场营销等日常运营支出，预计占总投资的XX%。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固定资产投资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总投资估算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流动资金投资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技术研发投资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总投资估算及构成分析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https://d.book118.com/408017005105006034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2024-09-13T03:00:46.761</cp:lastPrinted>
  <dcterms:created xsi:type="dcterms:W3CDTF">2024-09-12T19:00:46Z</dcterms:created>
  <dcterms:modified xsi:type="dcterms:W3CDTF">2024-09-12T19:00:49Z</dcterms:modified>
</cp:coreProperties>
</file>