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4C0077-09B5-4845-9F97-990605AC5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C9684-A2DD-43CF-AB6F-61DFFBCE2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93D01E-D662-4FD6-A48B-ECF1BE14F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5728B2-7FF7-4D18-B7DE-AE2501DE4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79C32E-0829-409E-8FE0-35959A351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018F07-00F2-4C6A-AAD4-E8AEA9969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C99950-D5C5-42BA-8A42-6A146E01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7DF07-B4DF-434D-9A68-2F5D7BBE1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1F7DD9-4828-4EA6-8BC0-E49331281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F4AA-CAF3-4765-B690-9904DF90D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460FB8-32ED-40A9-A541-76E8BF19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802010000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无人零售商员工培训的融合学习模式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无人零售商员工培训需求分析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融合学习模式设计与实践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培训内容与资源建设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融合学习模式在无人零售商员工培训中的优势与挑战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无人零售商业的快速发展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随着科技的进步和消费者需求的变化，无人零售商业正在全球范围内迅速崛起，成为零售业的新趋势。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在无人零售商业中，员工的专业素养和服务质量直接关系到企业的形象和客户的满意度，因此员工培训显得尤为重要。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融合学习模式的提出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传统的员工培训方式往往单一且缺乏互动性，难以满足现代企业的需求。融合学习模式结合了在线学习、实践操作和社交互动等多种方式，旨在提高员工的学习效果和工作表现。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个性化学习路径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融合学习模式支持个性化学习路径的定制。员工可以根据自己的职业发展规划和学习需求，选择适合自己的学习内容和进度。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多元化的学习资源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融合学习模式提供了丰富的学习资源，如在线课程、教学视频、模拟软件等，使员工能够根据自己的需求和兴趣进行学习。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实践操作与经验分享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除了理论学习，融合学习模式还强调实践操作和经验分享。员工可以通过模拟软件进行实操练习，同时与同事交流分享工作经验和技巧。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社交互动与合作学习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融合学习模式鼓励员工之间的社交互动和合作学习。通过建立学习小组、参与讨论等方式，员工可以相互学习、共同进步。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融合学习模式概述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无人零售商员工培训需求分析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061" r="1206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具备基本的设备维护和故障排除能力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确保店内设备正常运行，降低运营成本。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熟练掌握商品陈列和补货技巧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确保货架商品整齐、充足，提高顾客购物体验。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精通收银和结算流程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快速、准确地完成收银和结算工作，减少顾客等待时间。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岗位技能需求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365" b="173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良好的团队协作精神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与同事保持紧密合作，共同完成店内各项工作。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与顾客、供应商及同事保持顺畅沟通，提高工作效率。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解决问题的能力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遇到问题时，能够积极寻求解决方案，而不是等待他人解决。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33" r="198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始终将顾客需求放在首位，提供热情、周到的服务。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优秀的客户服务意识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关注顾客反馈，不断改进服务质量和商品选择。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了解并满足顾客需求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通过提供个性化服务、优惠活动等手段，提高顾客满意度和忠诚度。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提升顾客满意度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客户服务与满意度提升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融合学习模式设计与实践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通过在线课程、教学视频、电子教材等方式，使员工能够随时随地学习零售业务理论知识。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组织员工在实体店铺进行实践操作，包括商品陈列、收银操作、客户服务等，以加深理论知识的理解和应用。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线下实践操作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通过线上学习社区、线下小组讨论等方式，促进员工之间的交流与合作，共同解决问题和提高技能。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线上线下互动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线上线下结合的学习方式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让员工扮演顾客和店员的角色，模拟真实购物场景，提高员工的沟通能力和服务意识。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情景模拟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292" r="16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458" r="20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通过模拟突发事件、客户投诉等场景，培养员工的应变能力和解决问题的能力。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鼓励员工在模拟环境中进行实践操作，如使用自助结账系统、管理库存等，以提高其实际操作能力。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互动式与体验式教学方法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学习资源推荐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根据员工的学习需求和兴趣，为其推荐相关的学习资源，如课程、案例、文章等。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针对员工的不同岗位和职责，分析其学习需求，制定个性化的学习计划和目标。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学习进度跟踪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通过在线学习平台，实时跟踪员工的学习进度和成绩，为其提供反馈和建议，帮助其持续改进和提高。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583" r="2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458" r="154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0208" r="2020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个性化学习路径规划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https://d.book118.com/408020100007006036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2024-09-15T03:41:37.549</cp:lastPrinted>
  <dcterms:created xsi:type="dcterms:W3CDTF">2024-09-14T19:41:37Z</dcterms:created>
  <dcterms:modified xsi:type="dcterms:W3CDTF">2024-09-14T19:41:39Z</dcterms:modified>
</cp:coreProperties>
</file>