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D16B6-54B8-4E5F-A4BC-BABE57BFF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7B1D7-B0CB-432A-A81D-4BFFD84B4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6D222-70F4-41C9-A4F1-3F1C49F0D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335169-D579-44F8-A961-831EA9F03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10081E-65FE-4D44-92BA-A43D077DD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E7F236-2A68-459A-B451-2C2ECD72C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CD98E5-8EFE-42DA-9863-857F025146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534E1-DC96-4A6A-809E-1A169CA43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127AD7-D0C8-4F93-9E76-4191E5912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323D0-C495-4AAD-804D-B8546050E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35F6A-E046-4F5B-83B3-2774ECDDE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2014003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教育研究方案设计案例分析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教育研究方案设计概述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案例选择与背景介绍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研究方案设计案例一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研究方案设计案例二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研究方案设计案例三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教育研究方案设计概述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定义与特点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教育研究方案设计是指根据研究目的和问题，选择合适的研究方法，制定详细的研究计划，以确保研究的科学性和有效性。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目的性、系统性、逻辑性、科学性。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解决教育领域的实际问题，提高教育质量，促进教育改革。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为教育决策提供科学依据，推动教育理论与实践的发展，提高教育研究的水平和影响力。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文献综述法、实证研究法、案例分析法、行动研究法等。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确定研究问题、查阅相关文献、选择研究方法、制定研究计划、实施研究、收集和分析数据、撰写研究报告。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研究步骤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研究方法与步骤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案例选择与背景介绍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选择的案例应具有代表性，能够反映某一类教育现象或问题。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典型性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案例应具有实际应用价值，能够为解决教育实践中的问题提供参考。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实际应用价值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案例应具有可操作性，能够为研究者提供具体的操作步骤和方法。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案例应基于科学的教育理论和方法，能够为教育研究提供科学依据。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案例选择标准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包括教育政策、教育资源、教育水平等方面的介绍。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案例所在地区的教育环境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包括学校规模、师资力量、学生人数等方面的介绍。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案例学校的基本情况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对所研究的教育问题或现象进行详细的描述，包括问题的起源、现状和发展趋势等。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案例涉及的教育问题或现象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明确指出该案例适用于哪些教育对象，如教师、学生、家长等。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明确指出该案例适用于哪些教育场景，如课堂教学、家庭教育、社区教育等。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适用范围限制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指出该案例的适用范围，如只适用于某一地区或某一学校等。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案例适用范围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研究方案设计案例一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47" r="2434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总结词：明确具体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详细描述：该案例研究的问题是“探究在线学习对学生学习效果的影响”。该问题明确具体，旨在了解在线学习方式对学生学习成绩、学习动力和学习满意度等方面的影响。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混合方法研究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案例采用混合方法研究，结合定量和定性两种研究方法。定量研究部分主要通过问卷调查收集数据，分析学生的学习效果和在线学习的关系。定性研究部分则通过访谈和观察，深入了解学生在线学习的体验和感受，以及在线学习对他们的学习方式和思维模式的影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https://d.book118.com/408020140035006047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2024-09-28T11:40:03.191</cp:lastPrinted>
  <dcterms:created xsi:type="dcterms:W3CDTF">2024-09-28T03:40:03Z</dcterms:created>
  <dcterms:modified xsi:type="dcterms:W3CDTF">2024-09-28T03:40:05Z</dcterms:modified>
</cp:coreProperties>
</file>