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87A1-DFFD-42D5-BF8A-A40EBBFF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586CA-B23B-476C-A1F3-1B98D6C5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21F3E-C58F-4ED3-8D87-9E370EC8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8BB52-F43E-4443-A6BE-75658CB9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12731-0163-46E8-9985-43FA4F082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DE957-C571-4F36-8423-F3C29AF1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B2805-7F81-4BA0-B669-2EEF7D27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9CEFA-BA88-4064-8BFA-54B29A2B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C6F70-12E3-4741-AF08-E8A188B5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5A41-B2D9-4CBB-AB81-DC38FF91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93586-ED86-48FC-920E-5F210672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1007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护理院感防控建议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12" r="30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提高护理院工作人员对感染防控的认识和重视，确保患者安全。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护理院内患者多为老年人，身体虚弱，容易感染疾病，因此院内感染防控至关重要。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27" b="1672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介绍护理院感染的基本概念、特点及危害。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分析护理院感染的主要原因和传播途径。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讲解护理院感染防控的基本措施和方法。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强调护理院工作人员在感染防控中的责任和作用。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护理院感是指患者在住院期间发生的感染，包括在医疗机构内获得的感染以及出院后发生的感染。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护理院感涉及患者、医务人员、探视者和医院环境等多个方面，是一种常见的医院感染。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通过接触患者或污染的环境表面而传播，如手部接触。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通过咳嗽、打喷嚏或谈话时产生的飞沫传播。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某些病原微生物在空气中长时间悬浮，易感者吸入后感染。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66" r="184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严格执行洗手和手消毒制度，医务人员接触患者前后均应洗手或使用手消毒剂。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在接触患者时佩戴口罩，减少飞沫传播的风险。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定期对病房、床单元、医疗器械等进行清洁和消毒，保持环境卫生。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对疑似或确诊感染的患者采取隔离措施，医务人员穿戴必要的防护用品。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呼吸道卫生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环境清洁与消毒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护理院感常见问题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406" r="94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如肺炎、支气管炎等，是常见的护理院感染类型。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由于老年人膀胱排空能力下降，容易出现尿路感染。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皮肤干燥、破损或长期卧床容易引发压疮、皮肤感染等问题。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由于饮食不当或免疫力低下，老年人容易发生胃肠道感染。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皮肤红肿、疼痛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感染症状与体征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感染后通常会出现发热症状，体温升高。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泌尿道感染时会出现尿频、尿急、尿痛等症状。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肺部感染时会出现咳嗽、咳痰等症状。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皮肤感染时会出现皮肤红肿、疼痛等症状。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https://d.book118.com/408021007074006026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2024-09-03T22:10:58.922</cp:lastPrinted>
  <dcterms:created xsi:type="dcterms:W3CDTF">2024-09-03T14:10:58Z</dcterms:created>
  <dcterms:modified xsi:type="dcterms:W3CDTF">2024-09-03T14:11:01Z</dcterms:modified>
</cp:coreProperties>
</file>