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0BF39-8EDE-4885-94C9-655EC9F3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9C381-D050-41E8-95D6-1F8E1D3F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261B7-B57B-4257-8144-C56A29BE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CAA1D-405D-424E-8119-AA310736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EB245-96C5-47DE-9FAB-53045BA2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632A7-9D82-429D-AD2E-0CC458F6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7C6B5-03C1-4809-B41E-0F41EF06B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D40C6-6ED8-44C2-99F8-194CE423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02970-2BDA-47F3-A4BC-AB6CC46D6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81252-FCB3-41C3-98AB-8C91144F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21C3E-DB12-4670-BB8A-79044A222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1066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医院印章管理制度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医院印章的种类和用途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医院印章的管理和使用规定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医院印章的安全和保密措施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医院印章的管理监督和违规处理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00" r="8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确保医院印章使用合法、规范、安全，维护医院利益和声誉。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防止印章滥用、丢失、损坏，降低医院运营风险。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提高医院行政管理效率，优化服务流程。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10" r="261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医院各部门、科室应当遵守本制度，规范印章使用流程，确保印章管理安全、有序。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本制度适用于医院所有印章的管理和使用，包括行政章、医疗专用章、财务章等。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医院印章的种类和用途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代表医院行政权力的印章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用于医院内部行政事务、对外行政事务和重要文件的盖章，如医院内部通知、对外签订的合同等。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4" r="2478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用于医院业务活动的印章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用于医疗业务、药品采购、设备购置等方面的盖章，如处方、药品出库单、设备采购合同等。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https://d.book118.com/408021066114006046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2024-09-27T17:38:38.606</cp:lastPrinted>
  <dcterms:created xsi:type="dcterms:W3CDTF">2024-09-27T09:38:38Z</dcterms:created>
  <dcterms:modified xsi:type="dcterms:W3CDTF">2024-09-27T09:38:40Z</dcterms:modified>
</cp:coreProperties>
</file>