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1"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fill>
          <a:solidFill>
            <a:schemeClr val="accent2">
              <a:tint val="40000"/>
            </a:schemeClr>
          </a:solidFill>
        </a:fill>
      </a:tcStyle>
    </a:band1H>
    <a:band1V>
      <a:tcStyle>
        <a:fill>
          <a:solidFill>
            <a:schemeClr val="accent2">
              <a:tint val="40000"/>
            </a:schemeClr>
          </a:solidFill>
        </a:fill>
      </a:tcStyle>
    </a:band1V>
    <a:lastCol>
      <a:tcTxStyle b="on">
        <a:fontRef idx="minor">
          <a:prstClr val="black"/>
        </a:fontRef>
        <a:schemeClr val="lt1"/>
      </a:tcTxStyle>
      <a:tcStyle>
        <a:fill>
          <a:solidFill>
            <a:schemeClr val="accent2"/>
          </a:solidFill>
        </a:fill>
      </a:tcStyle>
    </a:lastCol>
    <a:firstCol>
      <a:tcTxStyle b="on">
        <a:fontRef idx="minor">
          <a:prstClr val="black"/>
        </a:fontRef>
        <a:schemeClr val="lt1"/>
      </a:tcTxStyle>
      <a:tcStyle>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510.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tags" Target="../tags/tag77.xml" /><Relationship Id="rId3" Type="http://schemas.openxmlformats.org/officeDocument/2006/relationships/tags" Target="../tags/tag78.xml" /><Relationship Id="rId4" Type="http://schemas.openxmlformats.org/officeDocument/2006/relationships/tags" Target="../tags/tag79.xml"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88.xml" /><Relationship Id="rId2" Type="http://schemas.openxmlformats.org/officeDocument/2006/relationships/tags" Target="../tags/tag89.x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94.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01.xml" /><Relationship Id="rId10" Type="http://schemas.openxmlformats.org/officeDocument/2006/relationships/slideMaster" Target="../slideMasters/slideMaster2.xml" /><Relationship Id="rId2" Type="http://schemas.openxmlformats.org/officeDocument/2006/relationships/tags" Target="../tags/tag102.xml" /><Relationship Id="rId3" Type="http://schemas.openxmlformats.org/officeDocument/2006/relationships/tags" Target="../tags/tag103.xml" /><Relationship Id="rId4" Type="http://schemas.openxmlformats.org/officeDocument/2006/relationships/tags" Target="../tags/tag104.xml" /><Relationship Id="rId5" Type="http://schemas.openxmlformats.org/officeDocument/2006/relationships/tags" Target="../tags/tag105.xml" /><Relationship Id="rId6" Type="http://schemas.openxmlformats.org/officeDocument/2006/relationships/tags" Target="../tags/tag106.xml" /><Relationship Id="rId7" Type="http://schemas.openxmlformats.org/officeDocument/2006/relationships/tags" Target="../tags/tag107.xml" /><Relationship Id="rId8" Type="http://schemas.openxmlformats.org/officeDocument/2006/relationships/tags" Target="../tags/tag108.xml" /><Relationship Id="rId9" Type="http://schemas.openxmlformats.org/officeDocument/2006/relationships/tags" Target="../tags/tag109.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10.xml" /><Relationship Id="rId2" Type="http://schemas.openxmlformats.org/officeDocument/2006/relationships/tags" Target="../tags/tag111.xml" /><Relationship Id="rId3" Type="http://schemas.openxmlformats.org/officeDocument/2006/relationships/tags" Target="../tags/tag112.xml" /><Relationship Id="rId4" Type="http://schemas.openxmlformats.org/officeDocument/2006/relationships/tags" Target="../tags/tag113.xml" /><Relationship Id="rId5" Type="http://schemas.openxmlformats.org/officeDocument/2006/relationships/tags" Target="../tags/tag114.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15.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tags" Target="../tags/tag124.xml" /><Relationship Id="rId7" Type="http://schemas.openxmlformats.org/officeDocument/2006/relationships/tags" Target="../tags/tag125.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26.xml" /><Relationship Id="rId2" Type="http://schemas.openxmlformats.org/officeDocument/2006/relationships/tags" Target="../tags/tag127.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 Id="rId6" Type="http://schemas.openxmlformats.org/officeDocument/2006/relationships/tags" Target="../tags/tag131.xml" /><Relationship Id="rId7" Type="http://schemas.openxmlformats.org/officeDocument/2006/relationships/tags" Target="../tags/tag132.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33.xml" /><Relationship Id="rId2" Type="http://schemas.openxmlformats.org/officeDocument/2006/relationships/tags" Target="../tags/tag134.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39.xml" /><Relationship Id="rId2" Type="http://schemas.openxmlformats.org/officeDocument/2006/relationships/tags" Target="../tags/tag140.xml" /><Relationship Id="rId3" Type="http://schemas.openxmlformats.org/officeDocument/2006/relationships/tags" Target="../tags/tag141.xml" /><Relationship Id="rId4" Type="http://schemas.openxmlformats.org/officeDocument/2006/relationships/tags" Target="../tags/tag142.xml" /><Relationship Id="rId5" Type="http://schemas.openxmlformats.org/officeDocument/2006/relationships/tags" Target="../tags/tag143.xml" /><Relationship Id="rId6" Type="http://schemas.openxmlformats.org/officeDocument/2006/relationships/tags" Target="../tags/tag144.xml" /><Relationship Id="rId7"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45.xml" /><Relationship Id="rId2" Type="http://schemas.openxmlformats.org/officeDocument/2006/relationships/tags" Target="../tags/tag146.xml" /><Relationship Id="rId3"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custDataLst>
            <p:tags r:id="rId1"/>
          </p:custDataLst>
        </p:nvPr>
      </p:nvGrpSpPr>
      <p:grpSpPr>
        <a:xfrm>
          <a:off x="0" y="0"/>
          <a:ext cx="0" cy="0"/>
        </a:xfrm>
      </p:grpSpPr>
      <p:sp>
        <p:nvSpPr>
          <p:cNvPr id="2" name="Title 1" title=""/>
          <p:cNvSpPr>
            <a:spLocks noGrp="1"/>
          </p:cNvSpPr>
          <p:nvPr>
            <p:ph type="ctrTitle"/>
            <p:custDataLst>
              <p:tags r:id="rId2"/>
            </p:custDataLst>
          </p:nvPr>
        </p:nvSpPr>
        <p:spPr/>
        <p:txBody>
          <a:bodyPr/>
          <a:lstStyle/>
          <a:p>
            <a:r>
              <a:rPr lang="en-US" smtClean="0"/>
              <a:t>Click to edit Master title style</a:t>
            </a:r>
            <a:endParaRPr lang="en-US"/>
          </a:p>
        </p:txBody>
      </p:sp>
      <p:sp>
        <p:nvSpPr>
          <p:cNvPr id="3" name="Subtitle 2" title=""/>
          <p:cNvSpPr>
            <a:spLocks noGrp="1"/>
          </p:cNvSpPr>
          <p:nvPr>
            <p:ph type="subTitle" idx="1"/>
            <p:custDataLst>
              <p:tags r:id="rId3"/>
            </p:custDataLst>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custDataLst>
              <p:tags r:id="rId4"/>
            </p:custDataLst>
          </p:nvPr>
        </p:nvSpPr>
        <p:spPr/>
        <p:txBody>
          <a:bodyPr/>
          <a:lstStyle/>
          <a:p>
            <a:fld id="{36B76FA0-984A-4BD0-A4AF-03ACD34FDCCC}"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5A84593B-8A16-4CE9-994D-052D07E57D71}"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custDataLst>
              <p:tags r:id="rId4"/>
            </p:custDataLst>
          </p:nvPr>
        </p:nvSpPr>
        <p:spPr/>
        <p:txBody>
          <a:bodyPr/>
          <a:lstStyle/>
          <a:p>
            <a:fld id="{CD403F28-8D37-492A-9B2F-53C2B2E780F3}"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sz="half" idx="1"/>
            <p:custDataLst>
              <p:tags r:id="rId3"/>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custDataLst>
              <p:tags r:id="rId4"/>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custDataLst>
              <p:tags r:id="rId5"/>
            </p:custDataLst>
          </p:nvPr>
        </p:nvSpPr>
        <p:spPr/>
        <p:txBody>
          <a:bodyPr/>
          <a:lstStyle/>
          <a:p>
            <a:fld id="{3EDA3C7A-52E4-4CE1-B29A-0D376558932A}"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custDataLst>
              <p:tags r:id="rId4"/>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custDataLst>
              <p:tags r:id="rId5"/>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custDataLst>
              <p:tags r:id="rId6"/>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custDataLst>
              <p:tags r:id="rId7"/>
            </p:custDataLst>
          </p:nvPr>
        </p:nvSpPr>
        <p:spPr/>
        <p:txBody>
          <a:bodyPr/>
          <a:lstStyle/>
          <a:p>
            <a:fld id="{04150081-53E0-4060-AB46-15C65F4D7E53}" type="datetimeFigureOut">
              <a:rPr lang="en-US" smtClean="0"/>
              <a:t>11/7/2009</a:t>
            </a:fld>
            <a:endParaRPr lang="en-US"/>
          </a:p>
        </p:txBody>
      </p:sp>
      <p:sp>
        <p:nvSpPr>
          <p:cNvPr id="8" name="Footer Placeholder 7" title=""/>
          <p:cNvSpPr>
            <a:spLocks noGrp="1"/>
          </p:cNvSpPr>
          <p:nvPr>
            <p:ph type="ftr" sz="quarter" idx="6"/>
            <p:custDataLst>
              <p:tags r:id="rId8"/>
            </p:custDataLst>
          </p:nvPr>
        </p:nvSpPr>
        <p:spPr/>
        <p:txBody>
          <a:bodyPr/>
          <a:lstStyle/>
          <a:p>
            <a:endParaRPr lang="en-US"/>
          </a:p>
        </p:txBody>
      </p:sp>
      <p:sp>
        <p:nvSpPr>
          <p:cNvPr id="9" name="Slide Number Placeholder 8" title=""/>
          <p:cNvSpPr>
            <a:spLocks noGrp="1"/>
          </p:cNvSpPr>
          <p:nvPr>
            <p:ph type="sldNum" sz="quarter" idx="7"/>
            <p:custDataLst>
              <p:tags r:id="rId9"/>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title=""/>
          <p:cNvSpPr>
            <a:spLocks noGrp="1"/>
          </p:cNvSpPr>
          <p:nvPr>
            <p:ph type="dt" sz="half" idx="1"/>
            <p:custDataLst>
              <p:tags r:id="rId3"/>
            </p:custDataLst>
          </p:nvPr>
        </p:nvSpPr>
        <p:spPr/>
        <p:txBody>
          <a:bodyPr/>
          <a:lstStyle/>
          <a:p>
            <a:fld id="{A666C888-7E98-4CEE-BA7C-66FB034A538F}" type="datetimeFigureOut">
              <a:rPr lang="en-US" smtClean="0"/>
              <a:t>11/7/2009</a:t>
            </a:fld>
            <a:endParaRPr lang="en-US"/>
          </a:p>
        </p:txBody>
      </p:sp>
      <p:sp>
        <p:nvSpPr>
          <p:cNvPr id="4" name="Footer Placeholder 3" title=""/>
          <p:cNvSpPr>
            <a:spLocks noGrp="1"/>
          </p:cNvSpPr>
          <p:nvPr>
            <p:ph type="ftr" sz="quarter" idx="2"/>
            <p:custDataLst>
              <p:tags r:id="rId4"/>
            </p:custDataLst>
          </p:nvPr>
        </p:nvSpPr>
        <p:spPr/>
        <p:txBody>
          <a:bodyPr/>
          <a:lstStyle/>
          <a:p>
            <a:endParaRPr lang="en-US"/>
          </a:p>
        </p:txBody>
      </p:sp>
      <p:sp>
        <p:nvSpPr>
          <p:cNvPr id="5" name="Slide Number Placeholder 4" title=""/>
          <p:cNvSpPr>
            <a:spLocks noGrp="1"/>
          </p:cNvSpPr>
          <p:nvPr>
            <p:ph type="sldNum" sz="quarter" idx="3"/>
            <p:custDataLst>
              <p:tags r:id="rId5"/>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custDataLst>
            <p:tags r:id="rId1"/>
          </p:custDataLst>
        </p:nvPr>
      </p:nvGrpSpPr>
      <p:grpSpPr>
        <a:xfrm>
          <a:off x="0" y="0"/>
          <a:ext cx="0" cy="0"/>
        </a:xfrm>
      </p:grpSpPr>
      <p:sp>
        <p:nvSpPr>
          <p:cNvPr id="2" name="Date Placeholder 1" title=""/>
          <p:cNvSpPr>
            <a:spLocks noGrp="1"/>
          </p:cNvSpPr>
          <p:nvPr>
            <p:ph type="dt" sz="half"/>
            <p:custDataLst>
              <p:tags r:id="rId2"/>
            </p:custDataLst>
          </p:nvPr>
        </p:nvSpPr>
        <p:spPr/>
        <p:txBody>
          <a:bodyPr/>
          <a:lstStyle/>
          <a:p>
            <a:fld id="{ACCC5BB7-CA8A-4AD5-A2E8-20C40DAEDC9B}" type="datetimeFigureOut">
              <a:rPr lang="en-US" smtClean="0"/>
              <a:t>11/7/2009</a:t>
            </a:fld>
            <a:endParaRPr lang="en-US"/>
          </a:p>
        </p:txBody>
      </p:sp>
      <p:sp>
        <p:nvSpPr>
          <p:cNvPr id="3" name="Footer Placeholder 2" title=""/>
          <p:cNvSpPr>
            <a:spLocks noGrp="1"/>
          </p:cNvSpPr>
          <p:nvPr>
            <p:ph type="ftr" sz="quarter" idx="1"/>
            <p:custDataLst>
              <p:tags r:id="rId3"/>
            </p:custDataLst>
          </p:nvPr>
        </p:nvSpPr>
        <p:spPr/>
        <p:txBody>
          <a:bodyPr/>
          <a:lstStyle/>
          <a:p>
            <a:endParaRPr lang="en-US"/>
          </a:p>
        </p:txBody>
      </p:sp>
      <p:sp>
        <p:nvSpPr>
          <p:cNvPr id="4" name="Slide Number Placeholder 3" title=""/>
          <p:cNvSpPr>
            <a:spLocks noGrp="1"/>
          </p:cNvSpPr>
          <p:nvPr>
            <p:ph type="sldNum" sz="quarter" idx="2"/>
            <p:custDataLst>
              <p:tags r:id="rId4"/>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2514C17F-9E4B-456E-B9D7-D866E8D54666}"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custDataLst>
              <p:tags r:id="rId3"/>
            </p:custDataLst>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BE6E8013-A7F1-4449-A0BC-A66A3D883613}"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D152E0F7-50D2-46C7-B398-FD7E627CC539}"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custDataLst>
            <p:tags r:id="rId1"/>
          </p:custDataLst>
        </p:nvPr>
      </p:nvGrpSpPr>
      <p:grpSpPr>
        <a:xfrm>
          <a:off x="0" y="0"/>
          <a:ext cx="0" cy="0"/>
        </a:xfrm>
      </p:grpSpPr>
      <p:sp>
        <p:nvSpPr>
          <p:cNvPr id="2" name="Vertical Title 1" title=""/>
          <p:cNvSpPr>
            <a:spLocks noGrp="1"/>
          </p:cNvSpPr>
          <p:nvPr>
            <p:ph type="title" orient="vert"/>
            <p:custDataLst>
              <p:tags r:id="rId2"/>
            </p:custDataLs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86D0488C-A62C-4F81-8E7C-A9A336969770}"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5"/>
            </p:custDataLst>
          </p:nvPr>
        </p:nvSpPr>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D997B5FA-0921-464F-AAE1-844C04324D75}"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D997B5FA-0921-464F-AAE1-844C04324D75}"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D997B5FA-0921-464F-AAE1-844C04324D75}"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 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Only" preserve="1">
  <p:cSld name="内容">
    <p:spTree>
      <p:nvGrpSpPr>
        <p:cNvPr id="1" name=""/>
        <p:cNvGrpSpPr/>
        <p:nvPr>
          <p:custDataLst>
            <p:tags r:id="rId1"/>
          </p:custDataLst>
        </p:nvPr>
      </p:nvGrpSpPr>
      <p:grpSpPr>
        <a:xfrm>
          <a:off x="0" y="0"/>
          <a:ext cx="0" cy="0"/>
        </a:xfrm>
      </p:grpSpPr>
      <p:sp>
        <p:nvSpPr>
          <p:cNvPr id="2" name="内容占位符 1"/>
          <p:cNvSpPr>
            <a:spLocks noGrp="1"/>
          </p:cNvSpPr>
          <p:nvPr>
            <p:ph/>
            <p:custDataLst>
              <p:tags r:id="rId2"/>
            </p:custDataLst>
          </p:nvPr>
        </p:nvSpPr>
        <p:spPr>
          <a:xfrm>
            <a:off x="838200" y="364968"/>
            <a:ext cx="10515600" cy="649303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70.xml" /><Relationship Id="rId13" Type="http://schemas.openxmlformats.org/officeDocument/2006/relationships/tags" Target="../tags/tag71.xml" /><Relationship Id="rId14" Type="http://schemas.openxmlformats.org/officeDocument/2006/relationships/tags" Target="../tags/tag72.xml" /><Relationship Id="rId15" Type="http://schemas.openxmlformats.org/officeDocument/2006/relationships/tags" Target="../tags/tag73.xml" /><Relationship Id="rId16" Type="http://schemas.openxmlformats.org/officeDocument/2006/relationships/tags" Target="../tags/tag74.xml" /><Relationship Id="rId17" Type="http://schemas.openxmlformats.org/officeDocument/2006/relationships/tags" Target="../tags/tag75.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ags" Target="../tags/tag147.xml" /><Relationship Id="rId14" Type="http://schemas.openxmlformats.org/officeDocument/2006/relationships/tags" Target="../tags/tag148.xml" /><Relationship Id="rId15" Type="http://schemas.openxmlformats.org/officeDocument/2006/relationships/tags" Target="../tags/tag149.xml" /><Relationship Id="rId16" Type="http://schemas.openxmlformats.org/officeDocument/2006/relationships/tags" Target="../tags/tag150.xml" /><Relationship Id="rId17" Type="http://schemas.openxmlformats.org/officeDocument/2006/relationships/tags" Target="../tags/tag151.xml" /><Relationship Id="rId18" Type="http://schemas.openxmlformats.org/officeDocument/2006/relationships/tags" Target="../tags/tag152.xml" /><Relationship Id="rId19" Type="http://schemas.openxmlformats.org/officeDocument/2006/relationships/image" Target="file:///D:\qq&#25991;&#20214;\712321467\Image\C2C\Image2\%7b75232B38-A165-1FB7-499C-2E1C792CACB5%7d.png" TargetMode="External" /><Relationship Id="rId2" Type="http://schemas.openxmlformats.org/officeDocument/2006/relationships/slideLayout" Target="../slideLayouts/slideLayout13.xml" /><Relationship Id="rId20" Type="http://schemas.openxmlformats.org/officeDocument/2006/relationships/image" Target="../media/image1.png" /><Relationship Id="rId21" Type="http://schemas.openxmlformats.org/officeDocument/2006/relationships/tags" Target="../tags/tag153.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custDataLst>
            <p:tags r:id="rId12"/>
          </p:custDataLst>
        </p:nvPr>
      </p:nvGrpSpPr>
      <p:grpSpPr>
        <a:xfrm>
          <a:off x="0" y="0"/>
          <a:ext cx="0" cy="0"/>
        </a:xfrm>
      </p:grpSpPr>
      <p:sp>
        <p:nvSpPr>
          <p:cNvPr id="2" name="Title Placeholder 1" title=""/>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3"/>
          </p:custDataLst>
        </p:nvPr>
      </p:nvGrpSpPr>
      <p:grpSpPr>
        <a:xfrm>
          <a:off x="0" y="0"/>
          <a:ext cx="0" cy="0"/>
        </a:xfrm>
      </p:grpSpPr>
      <p:sp>
        <p:nvSpPr>
          <p:cNvPr id="2" name="标题占位符 1"/>
          <p:cNvSpPr>
            <a:spLocks noGrp="1"/>
          </p:cNvSpPr>
          <p:nvPr>
            <p:ph type="title"/>
            <p:custDataLst>
              <p:tags r:id="rId14"/>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15"/>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custDataLst>
              <p:tags r:id="rId16"/>
            </p:custDataLst>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8"/>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5CE74E-AB26-4998-AD42-012C4C1AD076}" type="slidenum">
              <a:rPr lang="zh-CN" altLang="en-US" smtClean="0"/>
              <a:t/>
            </a:fld>
            <a:endParaRPr lang="zh-CN" altLang="en-US"/>
          </a:p>
        </p:txBody>
      </p:sp>
      <p:pic>
        <p:nvPicPr>
          <p:cNvPr id="7" name="图片 1073743875" descr="学科网 zxxk.com" title=""/>
          <p:cNvPicPr>
            <a:picLocks noChangeAspect="1"/>
          </p:cNvPicPr>
          <p:nvPr>
            <p:custDataLst>
              <p:tags r:id="rId21"/>
            </p:custDataLst>
          </p:nvPr>
        </p:nvPicPr>
        <p:blipFill>
          <a:blip r:embed="rId20" r:link="rId19"/>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2.xml" /><Relationship Id="rId11" Type="http://schemas.openxmlformats.org/officeDocument/2006/relationships/tags" Target="../tags/tag163.xml" /><Relationship Id="rId12" Type="http://schemas.openxmlformats.org/officeDocument/2006/relationships/tags" Target="../tags/tag164.xml" /><Relationship Id="rId13" Type="http://schemas.openxmlformats.org/officeDocument/2006/relationships/tags" Target="../tags/tag165.xml" /><Relationship Id="rId14" Type="http://schemas.openxmlformats.org/officeDocument/2006/relationships/tags" Target="../tags/tag166.xml" /><Relationship Id="rId15" Type="http://schemas.openxmlformats.org/officeDocument/2006/relationships/tags" Target="../tags/tag167.xml" /><Relationship Id="rId16" Type="http://schemas.openxmlformats.org/officeDocument/2006/relationships/tags" Target="../tags/tag168.xml" /><Relationship Id="rId17" Type="http://schemas.openxmlformats.org/officeDocument/2006/relationships/tags" Target="../tags/tag169.xml" /><Relationship Id="rId18" Type="http://schemas.openxmlformats.org/officeDocument/2006/relationships/tags" Target="../tags/tag170.xml" /><Relationship Id="rId19" Type="http://schemas.openxmlformats.org/officeDocument/2006/relationships/tags" Target="../tags/tag171.xml" /><Relationship Id="rId2" Type="http://schemas.openxmlformats.org/officeDocument/2006/relationships/tags" Target="../tags/tag154.xml" /><Relationship Id="rId20" Type="http://schemas.openxmlformats.org/officeDocument/2006/relationships/tags" Target="../tags/tag172.xml" /><Relationship Id="rId21" Type="http://schemas.openxmlformats.org/officeDocument/2006/relationships/tags" Target="../tags/tag173.xml" /><Relationship Id="rId3" Type="http://schemas.openxmlformats.org/officeDocument/2006/relationships/tags" Target="../tags/tag155.xml" /><Relationship Id="rId4" Type="http://schemas.openxmlformats.org/officeDocument/2006/relationships/tags" Target="../tags/tag156.xml" /><Relationship Id="rId5" Type="http://schemas.openxmlformats.org/officeDocument/2006/relationships/tags" Target="../tags/tag157.xml" /><Relationship Id="rId6" Type="http://schemas.openxmlformats.org/officeDocument/2006/relationships/tags" Target="../tags/tag158.xml" /><Relationship Id="rId7" Type="http://schemas.openxmlformats.org/officeDocument/2006/relationships/tags" Target="../tags/tag159.xml" /><Relationship Id="rId8" Type="http://schemas.openxmlformats.org/officeDocument/2006/relationships/tags" Target="../tags/tag160.xml" /><Relationship Id="rId9" Type="http://schemas.openxmlformats.org/officeDocument/2006/relationships/tags" Target="../tags/tag16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2.xml" /><Relationship Id="rId11" Type="http://schemas.openxmlformats.org/officeDocument/2006/relationships/tags" Target="../tags/tag183.xml" /><Relationship Id="rId12" Type="http://schemas.openxmlformats.org/officeDocument/2006/relationships/tags" Target="../tags/tag184.xml" /><Relationship Id="rId13" Type="http://schemas.openxmlformats.org/officeDocument/2006/relationships/tags" Target="../tags/tag185.xml" /><Relationship Id="rId14" Type="http://schemas.openxmlformats.org/officeDocument/2006/relationships/tags" Target="../tags/tag186.xml" /><Relationship Id="rId15" Type="http://schemas.openxmlformats.org/officeDocument/2006/relationships/tags" Target="../tags/tag187.xml" /><Relationship Id="rId16" Type="http://schemas.openxmlformats.org/officeDocument/2006/relationships/tags" Target="../tags/tag188.xml" /><Relationship Id="rId17" Type="http://schemas.openxmlformats.org/officeDocument/2006/relationships/tags" Target="../tags/tag189.xml" /><Relationship Id="rId18" Type="http://schemas.openxmlformats.org/officeDocument/2006/relationships/tags" Target="../tags/tag190.xml" /><Relationship Id="rId19" Type="http://schemas.openxmlformats.org/officeDocument/2006/relationships/tags" Target="../tags/tag191.xml" /><Relationship Id="rId2" Type="http://schemas.openxmlformats.org/officeDocument/2006/relationships/tags" Target="../tags/tag174.xml" /><Relationship Id="rId20" Type="http://schemas.openxmlformats.org/officeDocument/2006/relationships/tags" Target="../tags/tag192.xml" /><Relationship Id="rId21" Type="http://schemas.openxmlformats.org/officeDocument/2006/relationships/tags" Target="../tags/tag193.xml" /><Relationship Id="rId22" Type="http://schemas.openxmlformats.org/officeDocument/2006/relationships/tags" Target="../tags/tag194.xml" /><Relationship Id="rId23" Type="http://schemas.openxmlformats.org/officeDocument/2006/relationships/tags" Target="../tags/tag195.xml" /><Relationship Id="rId24" Type="http://schemas.openxmlformats.org/officeDocument/2006/relationships/tags" Target="../tags/tag196.xml" /><Relationship Id="rId3" Type="http://schemas.openxmlformats.org/officeDocument/2006/relationships/tags" Target="../tags/tag175.xml" /><Relationship Id="rId4" Type="http://schemas.openxmlformats.org/officeDocument/2006/relationships/tags" Target="../tags/tag176.xml" /><Relationship Id="rId5" Type="http://schemas.openxmlformats.org/officeDocument/2006/relationships/tags" Target="../tags/tag177.xml" /><Relationship Id="rId6" Type="http://schemas.openxmlformats.org/officeDocument/2006/relationships/tags" Target="../tags/tag178.xml" /><Relationship Id="rId7" Type="http://schemas.openxmlformats.org/officeDocument/2006/relationships/tags" Target="../tags/tag179.xml" /><Relationship Id="rId8" Type="http://schemas.openxmlformats.org/officeDocument/2006/relationships/tags" Target="../tags/tag180.xml" /><Relationship Id="rId9" Type="http://schemas.openxmlformats.org/officeDocument/2006/relationships/tags" Target="../tags/tag18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5.xml" /><Relationship Id="rId11" Type="http://schemas.openxmlformats.org/officeDocument/2006/relationships/tags" Target="../tags/tag206.xml" /><Relationship Id="rId2" Type="http://schemas.openxmlformats.org/officeDocument/2006/relationships/tags" Target="../tags/tag197.xml" /><Relationship Id="rId3" Type="http://schemas.openxmlformats.org/officeDocument/2006/relationships/tags" Target="../tags/tag198.xml" /><Relationship Id="rId4" Type="http://schemas.openxmlformats.org/officeDocument/2006/relationships/tags" Target="../tags/tag199.xml" /><Relationship Id="rId5" Type="http://schemas.openxmlformats.org/officeDocument/2006/relationships/tags" Target="../tags/tag200.xml" /><Relationship Id="rId6" Type="http://schemas.openxmlformats.org/officeDocument/2006/relationships/tags" Target="../tags/tag201.xml" /><Relationship Id="rId7" Type="http://schemas.openxmlformats.org/officeDocument/2006/relationships/tags" Target="../tags/tag202.xml" /><Relationship Id="rId8" Type="http://schemas.openxmlformats.org/officeDocument/2006/relationships/tags" Target="../tags/tag203.xml" /><Relationship Id="rId9" Type="http://schemas.openxmlformats.org/officeDocument/2006/relationships/tags" Target="../tags/tag20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5.xml" /><Relationship Id="rId11" Type="http://schemas.openxmlformats.org/officeDocument/2006/relationships/tags" Target="../tags/tag216.xml" /><Relationship Id="rId2" Type="http://schemas.openxmlformats.org/officeDocument/2006/relationships/tags" Target="../tags/tag207.xml" /><Relationship Id="rId3" Type="http://schemas.openxmlformats.org/officeDocument/2006/relationships/tags" Target="../tags/tag208.xml" /><Relationship Id="rId4" Type="http://schemas.openxmlformats.org/officeDocument/2006/relationships/tags" Target="../tags/tag209.xml" /><Relationship Id="rId5" Type="http://schemas.openxmlformats.org/officeDocument/2006/relationships/tags" Target="../tags/tag210.xml" /><Relationship Id="rId6" Type="http://schemas.openxmlformats.org/officeDocument/2006/relationships/tags" Target="../tags/tag211.xml" /><Relationship Id="rId7" Type="http://schemas.openxmlformats.org/officeDocument/2006/relationships/tags" Target="../tags/tag212.xml" /><Relationship Id="rId8" Type="http://schemas.openxmlformats.org/officeDocument/2006/relationships/tags" Target="../tags/tag213.xml" /><Relationship Id="rId9" Type="http://schemas.openxmlformats.org/officeDocument/2006/relationships/tags" Target="../tags/tag2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5.xml" /><Relationship Id="rId11" Type="http://schemas.openxmlformats.org/officeDocument/2006/relationships/tags" Target="../tags/tag226.xml" /><Relationship Id="rId12" Type="http://schemas.openxmlformats.org/officeDocument/2006/relationships/tags" Target="../tags/tag227.xml" /><Relationship Id="rId13" Type="http://schemas.openxmlformats.org/officeDocument/2006/relationships/tags" Target="../tags/tag228.xml" /><Relationship Id="rId14" Type="http://schemas.openxmlformats.org/officeDocument/2006/relationships/tags" Target="../tags/tag229.xml" /><Relationship Id="rId15" Type="http://schemas.openxmlformats.org/officeDocument/2006/relationships/tags" Target="../tags/tag230.xml" /><Relationship Id="rId16" Type="http://schemas.openxmlformats.org/officeDocument/2006/relationships/tags" Target="../tags/tag231.xml" /><Relationship Id="rId17" Type="http://schemas.openxmlformats.org/officeDocument/2006/relationships/tags" Target="../tags/tag232.xml" /><Relationship Id="rId18" Type="http://schemas.openxmlformats.org/officeDocument/2006/relationships/tags" Target="../tags/tag233.xml" /><Relationship Id="rId19" Type="http://schemas.openxmlformats.org/officeDocument/2006/relationships/tags" Target="../tags/tag234.xml" /><Relationship Id="rId2" Type="http://schemas.openxmlformats.org/officeDocument/2006/relationships/tags" Target="../tags/tag217.xml" /><Relationship Id="rId20" Type="http://schemas.openxmlformats.org/officeDocument/2006/relationships/tags" Target="../tags/tag235.xml" /><Relationship Id="rId21" Type="http://schemas.openxmlformats.org/officeDocument/2006/relationships/tags" Target="../tags/tag236.xml" /><Relationship Id="rId22" Type="http://schemas.openxmlformats.org/officeDocument/2006/relationships/tags" Target="../tags/tag237.xml" /><Relationship Id="rId23" Type="http://schemas.openxmlformats.org/officeDocument/2006/relationships/tags" Target="../tags/tag238.xml" /><Relationship Id="rId24" Type="http://schemas.openxmlformats.org/officeDocument/2006/relationships/tags" Target="../tags/tag239.xml" /><Relationship Id="rId25" Type="http://schemas.openxmlformats.org/officeDocument/2006/relationships/tags" Target="../tags/tag240.xml" /><Relationship Id="rId26" Type="http://schemas.openxmlformats.org/officeDocument/2006/relationships/tags" Target="../tags/tag241.xml" /><Relationship Id="rId27" Type="http://schemas.openxmlformats.org/officeDocument/2006/relationships/tags" Target="../tags/tag242.xml" /><Relationship Id="rId28" Type="http://schemas.openxmlformats.org/officeDocument/2006/relationships/tags" Target="../tags/tag243.xml" /><Relationship Id="rId29" Type="http://schemas.openxmlformats.org/officeDocument/2006/relationships/tags" Target="../tags/tag244.xml" /><Relationship Id="rId3" Type="http://schemas.openxmlformats.org/officeDocument/2006/relationships/tags" Target="../tags/tag218.xml" /><Relationship Id="rId30" Type="http://schemas.openxmlformats.org/officeDocument/2006/relationships/tags" Target="../tags/tag245.xml" /><Relationship Id="rId31" Type="http://schemas.openxmlformats.org/officeDocument/2006/relationships/tags" Target="../tags/tag246.xml" /><Relationship Id="rId32" Type="http://schemas.openxmlformats.org/officeDocument/2006/relationships/tags" Target="../tags/tag247.xml" /><Relationship Id="rId33" Type="http://schemas.openxmlformats.org/officeDocument/2006/relationships/tags" Target="../tags/tag248.xml" /><Relationship Id="rId34" Type="http://schemas.openxmlformats.org/officeDocument/2006/relationships/tags" Target="../tags/tag249.xml" /><Relationship Id="rId35" Type="http://schemas.openxmlformats.org/officeDocument/2006/relationships/tags" Target="../tags/tag250.xml" /><Relationship Id="rId36" Type="http://schemas.openxmlformats.org/officeDocument/2006/relationships/tags" Target="../tags/tag251.xml" /><Relationship Id="rId37" Type="http://schemas.openxmlformats.org/officeDocument/2006/relationships/tags" Target="../tags/tag252.xml" /><Relationship Id="rId38" Type="http://schemas.openxmlformats.org/officeDocument/2006/relationships/tags" Target="../tags/tag253.xml" /><Relationship Id="rId39" Type="http://schemas.openxmlformats.org/officeDocument/2006/relationships/tags" Target="../tags/tag254.xml" /><Relationship Id="rId4" Type="http://schemas.openxmlformats.org/officeDocument/2006/relationships/tags" Target="../tags/tag219.xml" /><Relationship Id="rId40" Type="http://schemas.openxmlformats.org/officeDocument/2006/relationships/tags" Target="../tags/tag255.xml" /><Relationship Id="rId41" Type="http://schemas.openxmlformats.org/officeDocument/2006/relationships/tags" Target="../tags/tag256.xml" /><Relationship Id="rId42" Type="http://schemas.openxmlformats.org/officeDocument/2006/relationships/tags" Target="../tags/tag257.xml" /><Relationship Id="rId43" Type="http://schemas.openxmlformats.org/officeDocument/2006/relationships/tags" Target="../tags/tag258.xml" /><Relationship Id="rId44" Type="http://schemas.openxmlformats.org/officeDocument/2006/relationships/tags" Target="../tags/tag259.xml" /><Relationship Id="rId45" Type="http://schemas.openxmlformats.org/officeDocument/2006/relationships/tags" Target="../tags/tag260.xml" /><Relationship Id="rId46" Type="http://schemas.openxmlformats.org/officeDocument/2006/relationships/tags" Target="../tags/tag261.xml" /><Relationship Id="rId47" Type="http://schemas.openxmlformats.org/officeDocument/2006/relationships/tags" Target="../tags/tag262.xml" /><Relationship Id="rId48" Type="http://schemas.openxmlformats.org/officeDocument/2006/relationships/tags" Target="../tags/tag263.xml" /><Relationship Id="rId49" Type="http://schemas.openxmlformats.org/officeDocument/2006/relationships/tags" Target="../tags/tag264.xml" /><Relationship Id="rId5" Type="http://schemas.openxmlformats.org/officeDocument/2006/relationships/tags" Target="../tags/tag220.xml" /><Relationship Id="rId50" Type="http://schemas.openxmlformats.org/officeDocument/2006/relationships/tags" Target="../tags/tag265.xml" /><Relationship Id="rId51" Type="http://schemas.openxmlformats.org/officeDocument/2006/relationships/tags" Target="../tags/tag266.xml" /><Relationship Id="rId52" Type="http://schemas.openxmlformats.org/officeDocument/2006/relationships/tags" Target="../tags/tag267.xml" /><Relationship Id="rId53" Type="http://schemas.openxmlformats.org/officeDocument/2006/relationships/tags" Target="../tags/tag268.xml" /><Relationship Id="rId54" Type="http://schemas.openxmlformats.org/officeDocument/2006/relationships/tags" Target="../tags/tag269.xml" /><Relationship Id="rId55" Type="http://schemas.openxmlformats.org/officeDocument/2006/relationships/tags" Target="../tags/tag270.xml" /><Relationship Id="rId56" Type="http://schemas.openxmlformats.org/officeDocument/2006/relationships/tags" Target="../tags/tag271.xml" /><Relationship Id="rId57" Type="http://schemas.openxmlformats.org/officeDocument/2006/relationships/tags" Target="../tags/tag272.xml" /><Relationship Id="rId58" Type="http://schemas.openxmlformats.org/officeDocument/2006/relationships/tags" Target="../tags/tag273.xml" /><Relationship Id="rId59" Type="http://schemas.openxmlformats.org/officeDocument/2006/relationships/tags" Target="../tags/tag274.xml" /><Relationship Id="rId6" Type="http://schemas.openxmlformats.org/officeDocument/2006/relationships/tags" Target="../tags/tag221.xml" /><Relationship Id="rId60" Type="http://schemas.openxmlformats.org/officeDocument/2006/relationships/tags" Target="../tags/tag275.xml" /><Relationship Id="rId61" Type="http://schemas.openxmlformats.org/officeDocument/2006/relationships/tags" Target="../tags/tag276.xml" /><Relationship Id="rId62" Type="http://schemas.openxmlformats.org/officeDocument/2006/relationships/tags" Target="../tags/tag277.xml" /><Relationship Id="rId63" Type="http://schemas.openxmlformats.org/officeDocument/2006/relationships/tags" Target="../tags/tag278.xml" /><Relationship Id="rId7" Type="http://schemas.openxmlformats.org/officeDocument/2006/relationships/tags" Target="../tags/tag222.xml" /><Relationship Id="rId8" Type="http://schemas.openxmlformats.org/officeDocument/2006/relationships/tags" Target="../tags/tag223.xml" /><Relationship Id="rId9" Type="http://schemas.openxmlformats.org/officeDocument/2006/relationships/tags" Target="../tags/tag22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87.xml" /><Relationship Id="rId11" Type="http://schemas.openxmlformats.org/officeDocument/2006/relationships/tags" Target="../tags/tag288.xml" /><Relationship Id="rId12" Type="http://schemas.openxmlformats.org/officeDocument/2006/relationships/image" Target="../media/image2.png" /><Relationship Id="rId13" Type="http://schemas.openxmlformats.org/officeDocument/2006/relationships/tags" Target="../tags/tag289.xml" /><Relationship Id="rId2" Type="http://schemas.openxmlformats.org/officeDocument/2006/relationships/tags" Target="../tags/tag279.xml" /><Relationship Id="rId3" Type="http://schemas.openxmlformats.org/officeDocument/2006/relationships/tags" Target="../tags/tag280.xml" /><Relationship Id="rId4" Type="http://schemas.openxmlformats.org/officeDocument/2006/relationships/tags" Target="../tags/tag281.xml" /><Relationship Id="rId5" Type="http://schemas.openxmlformats.org/officeDocument/2006/relationships/tags" Target="../tags/tag282.xml" /><Relationship Id="rId6" Type="http://schemas.openxmlformats.org/officeDocument/2006/relationships/tags" Target="../tags/tag283.xml" /><Relationship Id="rId7" Type="http://schemas.openxmlformats.org/officeDocument/2006/relationships/tags" Target="../tags/tag284.xml" /><Relationship Id="rId8" Type="http://schemas.openxmlformats.org/officeDocument/2006/relationships/tags" Target="../tags/tag285.xml" /><Relationship Id="rId9" Type="http://schemas.openxmlformats.org/officeDocument/2006/relationships/tags" Target="../tags/tag28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98.xml" /><Relationship Id="rId11" Type="http://schemas.openxmlformats.org/officeDocument/2006/relationships/tags" Target="../tags/tag299.xml" /><Relationship Id="rId12" Type="http://schemas.openxmlformats.org/officeDocument/2006/relationships/tags" Target="../tags/tag300.xml" /><Relationship Id="rId13" Type="http://schemas.openxmlformats.org/officeDocument/2006/relationships/image" Target="../media/image3.png" /><Relationship Id="rId14" Type="http://schemas.openxmlformats.org/officeDocument/2006/relationships/tags" Target="../tags/tag301.xml" /><Relationship Id="rId2" Type="http://schemas.openxmlformats.org/officeDocument/2006/relationships/tags" Target="../tags/tag290.xml" /><Relationship Id="rId3" Type="http://schemas.openxmlformats.org/officeDocument/2006/relationships/tags" Target="../tags/tag291.xml" /><Relationship Id="rId4" Type="http://schemas.openxmlformats.org/officeDocument/2006/relationships/tags" Target="../tags/tag292.xml" /><Relationship Id="rId5" Type="http://schemas.openxmlformats.org/officeDocument/2006/relationships/tags" Target="../tags/tag293.xml" /><Relationship Id="rId6" Type="http://schemas.openxmlformats.org/officeDocument/2006/relationships/tags" Target="../tags/tag294.xml" /><Relationship Id="rId7" Type="http://schemas.openxmlformats.org/officeDocument/2006/relationships/tags" Target="../tags/tag295.xml" /><Relationship Id="rId8" Type="http://schemas.openxmlformats.org/officeDocument/2006/relationships/tags" Target="../tags/tag296.xml" /><Relationship Id="rId9" Type="http://schemas.openxmlformats.org/officeDocument/2006/relationships/tags" Target="../tags/tag29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310.xml" /><Relationship Id="rId11" Type="http://schemas.openxmlformats.org/officeDocument/2006/relationships/tags" Target="../tags/tag311.xml" /><Relationship Id="rId12" Type="http://schemas.openxmlformats.org/officeDocument/2006/relationships/tags" Target="../tags/tag312.xml" /><Relationship Id="rId13" Type="http://schemas.openxmlformats.org/officeDocument/2006/relationships/image" Target="../media/image4.png" /><Relationship Id="rId14" Type="http://schemas.openxmlformats.org/officeDocument/2006/relationships/tags" Target="../tags/tag313.xml" /><Relationship Id="rId2" Type="http://schemas.openxmlformats.org/officeDocument/2006/relationships/tags" Target="../tags/tag302.xml" /><Relationship Id="rId3" Type="http://schemas.openxmlformats.org/officeDocument/2006/relationships/tags" Target="../tags/tag303.xml" /><Relationship Id="rId4" Type="http://schemas.openxmlformats.org/officeDocument/2006/relationships/tags" Target="../tags/tag304.xml" /><Relationship Id="rId5" Type="http://schemas.openxmlformats.org/officeDocument/2006/relationships/tags" Target="../tags/tag305.xml" /><Relationship Id="rId6" Type="http://schemas.openxmlformats.org/officeDocument/2006/relationships/tags" Target="../tags/tag306.xml" /><Relationship Id="rId7" Type="http://schemas.openxmlformats.org/officeDocument/2006/relationships/tags" Target="../tags/tag307.xml" /><Relationship Id="rId8" Type="http://schemas.openxmlformats.org/officeDocument/2006/relationships/tags" Target="../tags/tag308.xml" /><Relationship Id="rId9" Type="http://schemas.openxmlformats.org/officeDocument/2006/relationships/tags" Target="../tags/tag30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322.xml" /><Relationship Id="rId11" Type="http://schemas.openxmlformats.org/officeDocument/2006/relationships/tags" Target="../tags/tag323.xml" /><Relationship Id="rId12" Type="http://schemas.openxmlformats.org/officeDocument/2006/relationships/tags" Target="../tags/tag324.xml" /><Relationship Id="rId2" Type="http://schemas.openxmlformats.org/officeDocument/2006/relationships/tags" Target="../tags/tag314.xml" /><Relationship Id="rId3" Type="http://schemas.openxmlformats.org/officeDocument/2006/relationships/tags" Target="../tags/tag315.xml" /><Relationship Id="rId4" Type="http://schemas.openxmlformats.org/officeDocument/2006/relationships/tags" Target="../tags/tag316.xml" /><Relationship Id="rId5" Type="http://schemas.openxmlformats.org/officeDocument/2006/relationships/tags" Target="../tags/tag317.xml" /><Relationship Id="rId6" Type="http://schemas.openxmlformats.org/officeDocument/2006/relationships/tags" Target="../tags/tag318.xml" /><Relationship Id="rId7" Type="http://schemas.openxmlformats.org/officeDocument/2006/relationships/tags" Target="../tags/tag319.xml" /><Relationship Id="rId8" Type="http://schemas.openxmlformats.org/officeDocument/2006/relationships/tags" Target="../tags/tag320.xml" /><Relationship Id="rId9" Type="http://schemas.openxmlformats.org/officeDocument/2006/relationships/tags" Target="../tags/tag32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333.xml" /><Relationship Id="rId11" Type="http://schemas.openxmlformats.org/officeDocument/2006/relationships/tags" Target="../tags/tag334.xml" /><Relationship Id="rId12" Type="http://schemas.openxmlformats.org/officeDocument/2006/relationships/tags" Target="../tags/tag335.xml" /><Relationship Id="rId2" Type="http://schemas.openxmlformats.org/officeDocument/2006/relationships/tags" Target="../tags/tag325.xml" /><Relationship Id="rId3" Type="http://schemas.openxmlformats.org/officeDocument/2006/relationships/tags" Target="../tags/tag326.xml" /><Relationship Id="rId4" Type="http://schemas.openxmlformats.org/officeDocument/2006/relationships/tags" Target="../tags/tag327.xml" /><Relationship Id="rId5" Type="http://schemas.openxmlformats.org/officeDocument/2006/relationships/tags" Target="../tags/tag328.xml" /><Relationship Id="rId6" Type="http://schemas.openxmlformats.org/officeDocument/2006/relationships/tags" Target="../tags/tag329.xml" /><Relationship Id="rId7" Type="http://schemas.openxmlformats.org/officeDocument/2006/relationships/tags" Target="../tags/tag330.xml" /><Relationship Id="rId8" Type="http://schemas.openxmlformats.org/officeDocument/2006/relationships/tags" Target="../tags/tag331.xml" /><Relationship Id="rId9" Type="http://schemas.openxmlformats.org/officeDocument/2006/relationships/tags" Target="../tags/tag33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344.xml" /><Relationship Id="rId11" Type="http://schemas.openxmlformats.org/officeDocument/2006/relationships/tags" Target="../tags/tag345.xml" /><Relationship Id="rId12" Type="http://schemas.openxmlformats.org/officeDocument/2006/relationships/tags" Target="../tags/tag346.xml" /><Relationship Id="rId2" Type="http://schemas.openxmlformats.org/officeDocument/2006/relationships/tags" Target="../tags/tag336.xml" /><Relationship Id="rId3" Type="http://schemas.openxmlformats.org/officeDocument/2006/relationships/tags" Target="../tags/tag337.xml" /><Relationship Id="rId4" Type="http://schemas.openxmlformats.org/officeDocument/2006/relationships/tags" Target="../tags/tag338.xml" /><Relationship Id="rId5" Type="http://schemas.openxmlformats.org/officeDocument/2006/relationships/tags" Target="../tags/tag339.xml" /><Relationship Id="rId6" Type="http://schemas.openxmlformats.org/officeDocument/2006/relationships/tags" Target="../tags/tag340.xml" /><Relationship Id="rId7" Type="http://schemas.openxmlformats.org/officeDocument/2006/relationships/tags" Target="../tags/tag341.xml" /><Relationship Id="rId8" Type="http://schemas.openxmlformats.org/officeDocument/2006/relationships/tags" Target="../tags/tag342.xml" /><Relationship Id="rId9" Type="http://schemas.openxmlformats.org/officeDocument/2006/relationships/tags" Target="../tags/tag34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355.xml" /><Relationship Id="rId11" Type="http://schemas.openxmlformats.org/officeDocument/2006/relationships/tags" Target="../tags/tag356.xml" /><Relationship Id="rId12" Type="http://schemas.openxmlformats.org/officeDocument/2006/relationships/tags" Target="../tags/tag357.xml" /><Relationship Id="rId13" Type="http://schemas.openxmlformats.org/officeDocument/2006/relationships/tags" Target="../tags/tag358.xml" /><Relationship Id="rId14" Type="http://schemas.openxmlformats.org/officeDocument/2006/relationships/tags" Target="../tags/tag359.xml" /><Relationship Id="rId15" Type="http://schemas.openxmlformats.org/officeDocument/2006/relationships/tags" Target="../tags/tag360.xml" /><Relationship Id="rId16" Type="http://schemas.openxmlformats.org/officeDocument/2006/relationships/image" Target="../media/image5.jpeg" /><Relationship Id="rId17" Type="http://schemas.openxmlformats.org/officeDocument/2006/relationships/tags" Target="../tags/tag361.xml" /><Relationship Id="rId18" Type="http://schemas.openxmlformats.org/officeDocument/2006/relationships/tags" Target="../tags/tag362.xml" /><Relationship Id="rId19" Type="http://schemas.openxmlformats.org/officeDocument/2006/relationships/image" Target="../media/image6.jpeg" /><Relationship Id="rId2" Type="http://schemas.openxmlformats.org/officeDocument/2006/relationships/tags" Target="../tags/tag347.xml" /><Relationship Id="rId20" Type="http://schemas.openxmlformats.org/officeDocument/2006/relationships/tags" Target="../tags/tag363.xml" /><Relationship Id="rId21" Type="http://schemas.openxmlformats.org/officeDocument/2006/relationships/tags" Target="../tags/tag364.xml" /><Relationship Id="rId22" Type="http://schemas.openxmlformats.org/officeDocument/2006/relationships/tags" Target="../tags/tag365.xml" /><Relationship Id="rId23" Type="http://schemas.openxmlformats.org/officeDocument/2006/relationships/tags" Target="../tags/tag366.xml" /><Relationship Id="rId24" Type="http://schemas.openxmlformats.org/officeDocument/2006/relationships/tags" Target="../tags/tag367.xml" /><Relationship Id="rId25" Type="http://schemas.openxmlformats.org/officeDocument/2006/relationships/tags" Target="../tags/tag368.xml" /><Relationship Id="rId26" Type="http://schemas.openxmlformats.org/officeDocument/2006/relationships/tags" Target="../tags/tag369.xml" /><Relationship Id="rId3" Type="http://schemas.openxmlformats.org/officeDocument/2006/relationships/tags" Target="../tags/tag348.xml" /><Relationship Id="rId4" Type="http://schemas.openxmlformats.org/officeDocument/2006/relationships/tags" Target="../tags/tag349.xml" /><Relationship Id="rId5" Type="http://schemas.openxmlformats.org/officeDocument/2006/relationships/tags" Target="../tags/tag350.xml" /><Relationship Id="rId6" Type="http://schemas.openxmlformats.org/officeDocument/2006/relationships/tags" Target="../tags/tag351.xml" /><Relationship Id="rId7" Type="http://schemas.openxmlformats.org/officeDocument/2006/relationships/tags" Target="../tags/tag352.xml" /><Relationship Id="rId8" Type="http://schemas.openxmlformats.org/officeDocument/2006/relationships/tags" Target="../tags/tag353.xml" /><Relationship Id="rId9" Type="http://schemas.openxmlformats.org/officeDocument/2006/relationships/tags" Target="../tags/tag35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378.xml" /><Relationship Id="rId11" Type="http://schemas.openxmlformats.org/officeDocument/2006/relationships/tags" Target="../tags/tag379.xml" /><Relationship Id="rId12" Type="http://schemas.openxmlformats.org/officeDocument/2006/relationships/tags" Target="../tags/tag380.xml" /><Relationship Id="rId13" Type="http://schemas.openxmlformats.org/officeDocument/2006/relationships/tags" Target="../tags/tag381.xml" /><Relationship Id="rId14" Type="http://schemas.openxmlformats.org/officeDocument/2006/relationships/tags" Target="../tags/tag382.xml" /><Relationship Id="rId15" Type="http://schemas.openxmlformats.org/officeDocument/2006/relationships/tags" Target="../tags/tag383.xml" /><Relationship Id="rId16" Type="http://schemas.openxmlformats.org/officeDocument/2006/relationships/tags" Target="../tags/tag384.xml" /><Relationship Id="rId17" Type="http://schemas.openxmlformats.org/officeDocument/2006/relationships/tags" Target="../tags/tag385.xml" /><Relationship Id="rId18" Type="http://schemas.openxmlformats.org/officeDocument/2006/relationships/tags" Target="../tags/tag386.xml" /><Relationship Id="rId19" Type="http://schemas.openxmlformats.org/officeDocument/2006/relationships/tags" Target="../tags/tag387.xml" /><Relationship Id="rId2" Type="http://schemas.openxmlformats.org/officeDocument/2006/relationships/tags" Target="../tags/tag370.xml" /><Relationship Id="rId20" Type="http://schemas.openxmlformats.org/officeDocument/2006/relationships/tags" Target="../tags/tag388.xml" /><Relationship Id="rId21" Type="http://schemas.openxmlformats.org/officeDocument/2006/relationships/tags" Target="../tags/tag389.xml" /><Relationship Id="rId22" Type="http://schemas.openxmlformats.org/officeDocument/2006/relationships/tags" Target="../tags/tag390.xml" /><Relationship Id="rId23" Type="http://schemas.openxmlformats.org/officeDocument/2006/relationships/tags" Target="../tags/tag391.xml" /><Relationship Id="rId24" Type="http://schemas.openxmlformats.org/officeDocument/2006/relationships/tags" Target="../tags/tag392.xml" /><Relationship Id="rId25" Type="http://schemas.openxmlformats.org/officeDocument/2006/relationships/tags" Target="../tags/tag393.xml" /><Relationship Id="rId3" Type="http://schemas.openxmlformats.org/officeDocument/2006/relationships/tags" Target="../tags/tag371.xml" /><Relationship Id="rId4" Type="http://schemas.openxmlformats.org/officeDocument/2006/relationships/tags" Target="../tags/tag372.xml" /><Relationship Id="rId5" Type="http://schemas.openxmlformats.org/officeDocument/2006/relationships/tags" Target="../tags/tag373.xml" /><Relationship Id="rId6" Type="http://schemas.openxmlformats.org/officeDocument/2006/relationships/tags" Target="../tags/tag374.xml" /><Relationship Id="rId7" Type="http://schemas.openxmlformats.org/officeDocument/2006/relationships/tags" Target="../tags/tag375.xml" /><Relationship Id="rId8" Type="http://schemas.openxmlformats.org/officeDocument/2006/relationships/tags" Target="../tags/tag376.xml" /><Relationship Id="rId9" Type="http://schemas.openxmlformats.org/officeDocument/2006/relationships/tags" Target="../tags/tag37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02.xml" /><Relationship Id="rId11" Type="http://schemas.openxmlformats.org/officeDocument/2006/relationships/tags" Target="../tags/tag403.xml" /><Relationship Id="rId12" Type="http://schemas.openxmlformats.org/officeDocument/2006/relationships/tags" Target="../tags/tag404.xml" /><Relationship Id="rId2" Type="http://schemas.openxmlformats.org/officeDocument/2006/relationships/tags" Target="../tags/tag394.xml" /><Relationship Id="rId3" Type="http://schemas.openxmlformats.org/officeDocument/2006/relationships/tags" Target="../tags/tag395.xml" /><Relationship Id="rId4" Type="http://schemas.openxmlformats.org/officeDocument/2006/relationships/tags" Target="../tags/tag396.xml" /><Relationship Id="rId5" Type="http://schemas.openxmlformats.org/officeDocument/2006/relationships/tags" Target="../tags/tag397.xml" /><Relationship Id="rId6" Type="http://schemas.openxmlformats.org/officeDocument/2006/relationships/tags" Target="../tags/tag398.xml" /><Relationship Id="rId7" Type="http://schemas.openxmlformats.org/officeDocument/2006/relationships/tags" Target="../tags/tag399.xml" /><Relationship Id="rId8" Type="http://schemas.openxmlformats.org/officeDocument/2006/relationships/tags" Target="../tags/tag400.xml" /><Relationship Id="rId9" Type="http://schemas.openxmlformats.org/officeDocument/2006/relationships/tags" Target="../tags/tag40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13.xml" /><Relationship Id="rId11" Type="http://schemas.openxmlformats.org/officeDocument/2006/relationships/tags" Target="../tags/tag414.xml" /><Relationship Id="rId12" Type="http://schemas.openxmlformats.org/officeDocument/2006/relationships/tags" Target="../tags/tag415.xml" /><Relationship Id="rId2" Type="http://schemas.openxmlformats.org/officeDocument/2006/relationships/tags" Target="../tags/tag405.xml" /><Relationship Id="rId3" Type="http://schemas.openxmlformats.org/officeDocument/2006/relationships/tags" Target="../tags/tag406.xml" /><Relationship Id="rId4" Type="http://schemas.openxmlformats.org/officeDocument/2006/relationships/tags" Target="../tags/tag407.xml" /><Relationship Id="rId5" Type="http://schemas.openxmlformats.org/officeDocument/2006/relationships/tags" Target="../tags/tag408.xml" /><Relationship Id="rId6" Type="http://schemas.openxmlformats.org/officeDocument/2006/relationships/tags" Target="../tags/tag409.xml" /><Relationship Id="rId7" Type="http://schemas.openxmlformats.org/officeDocument/2006/relationships/tags" Target="../tags/tag410.xml" /><Relationship Id="rId8" Type="http://schemas.openxmlformats.org/officeDocument/2006/relationships/tags" Target="../tags/tag411.xml" /><Relationship Id="rId9" Type="http://schemas.openxmlformats.org/officeDocument/2006/relationships/tags" Target="../tags/tag4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24.xml" /><Relationship Id="rId11" Type="http://schemas.openxmlformats.org/officeDocument/2006/relationships/tags" Target="../tags/tag425.xml" /><Relationship Id="rId12" Type="http://schemas.openxmlformats.org/officeDocument/2006/relationships/tags" Target="../tags/tag426.xml" /><Relationship Id="rId2" Type="http://schemas.openxmlformats.org/officeDocument/2006/relationships/tags" Target="../tags/tag416.xml" /><Relationship Id="rId3" Type="http://schemas.openxmlformats.org/officeDocument/2006/relationships/tags" Target="../tags/tag417.xml" /><Relationship Id="rId4" Type="http://schemas.openxmlformats.org/officeDocument/2006/relationships/tags" Target="../tags/tag418.xml" /><Relationship Id="rId5" Type="http://schemas.openxmlformats.org/officeDocument/2006/relationships/tags" Target="../tags/tag419.xml" /><Relationship Id="rId6" Type="http://schemas.openxmlformats.org/officeDocument/2006/relationships/tags" Target="../tags/tag420.xml" /><Relationship Id="rId7" Type="http://schemas.openxmlformats.org/officeDocument/2006/relationships/tags" Target="../tags/tag421.xml" /><Relationship Id="rId8" Type="http://schemas.openxmlformats.org/officeDocument/2006/relationships/tags" Target="../tags/tag422.xml" /><Relationship Id="rId9" Type="http://schemas.openxmlformats.org/officeDocument/2006/relationships/tags" Target="../tags/tag42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35.xml" /><Relationship Id="rId11" Type="http://schemas.openxmlformats.org/officeDocument/2006/relationships/tags" Target="../tags/tag436.xml" /><Relationship Id="rId12" Type="http://schemas.openxmlformats.org/officeDocument/2006/relationships/tags" Target="../tags/tag437.xml" /><Relationship Id="rId2" Type="http://schemas.openxmlformats.org/officeDocument/2006/relationships/tags" Target="../tags/tag427.xml" /><Relationship Id="rId3" Type="http://schemas.openxmlformats.org/officeDocument/2006/relationships/tags" Target="../tags/tag428.xml" /><Relationship Id="rId4" Type="http://schemas.openxmlformats.org/officeDocument/2006/relationships/tags" Target="../tags/tag429.xml" /><Relationship Id="rId5" Type="http://schemas.openxmlformats.org/officeDocument/2006/relationships/tags" Target="../tags/tag430.xml" /><Relationship Id="rId6" Type="http://schemas.openxmlformats.org/officeDocument/2006/relationships/tags" Target="../tags/tag431.xml" /><Relationship Id="rId7" Type="http://schemas.openxmlformats.org/officeDocument/2006/relationships/tags" Target="../tags/tag432.xml" /><Relationship Id="rId8" Type="http://schemas.openxmlformats.org/officeDocument/2006/relationships/tags" Target="../tags/tag433.xml" /><Relationship Id="rId9" Type="http://schemas.openxmlformats.org/officeDocument/2006/relationships/tags" Target="../tags/tag43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46.xml" /><Relationship Id="rId11" Type="http://schemas.openxmlformats.org/officeDocument/2006/relationships/tags" Target="../tags/tag447.xml" /><Relationship Id="rId12" Type="http://schemas.openxmlformats.org/officeDocument/2006/relationships/tags" Target="../tags/tag448.xml" /><Relationship Id="rId2" Type="http://schemas.openxmlformats.org/officeDocument/2006/relationships/tags" Target="../tags/tag438.xml" /><Relationship Id="rId3" Type="http://schemas.openxmlformats.org/officeDocument/2006/relationships/tags" Target="../tags/tag439.xml" /><Relationship Id="rId4" Type="http://schemas.openxmlformats.org/officeDocument/2006/relationships/tags" Target="../tags/tag440.xml" /><Relationship Id="rId5" Type="http://schemas.openxmlformats.org/officeDocument/2006/relationships/tags" Target="../tags/tag441.xml" /><Relationship Id="rId6" Type="http://schemas.openxmlformats.org/officeDocument/2006/relationships/tags" Target="../tags/tag442.xml" /><Relationship Id="rId7" Type="http://schemas.openxmlformats.org/officeDocument/2006/relationships/tags" Target="../tags/tag443.xml" /><Relationship Id="rId8" Type="http://schemas.openxmlformats.org/officeDocument/2006/relationships/tags" Target="../tags/tag444.xml" /><Relationship Id="rId9" Type="http://schemas.openxmlformats.org/officeDocument/2006/relationships/tags" Target="../tags/tag445.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57.xml" /><Relationship Id="rId11" Type="http://schemas.openxmlformats.org/officeDocument/2006/relationships/tags" Target="../tags/tag458.xml" /><Relationship Id="rId12" Type="http://schemas.openxmlformats.org/officeDocument/2006/relationships/tags" Target="../tags/tag459.xml" /><Relationship Id="rId13" Type="http://schemas.openxmlformats.org/officeDocument/2006/relationships/tags" Target="../tags/tag460.xml" /><Relationship Id="rId14" Type="http://schemas.openxmlformats.org/officeDocument/2006/relationships/tags" Target="../tags/tag461.xml" /><Relationship Id="rId15" Type="http://schemas.openxmlformats.org/officeDocument/2006/relationships/tags" Target="../tags/tag462.xml" /><Relationship Id="rId16" Type="http://schemas.openxmlformats.org/officeDocument/2006/relationships/tags" Target="../tags/tag463.xml" /><Relationship Id="rId17" Type="http://schemas.openxmlformats.org/officeDocument/2006/relationships/tags" Target="../tags/tag464.xml" /><Relationship Id="rId2" Type="http://schemas.openxmlformats.org/officeDocument/2006/relationships/tags" Target="../tags/tag449.xml" /><Relationship Id="rId3" Type="http://schemas.openxmlformats.org/officeDocument/2006/relationships/tags" Target="../tags/tag450.xml" /><Relationship Id="rId4" Type="http://schemas.openxmlformats.org/officeDocument/2006/relationships/tags" Target="../tags/tag451.xml" /><Relationship Id="rId5" Type="http://schemas.openxmlformats.org/officeDocument/2006/relationships/tags" Target="../tags/tag452.xml" /><Relationship Id="rId6" Type="http://schemas.openxmlformats.org/officeDocument/2006/relationships/tags" Target="../tags/tag453.xml" /><Relationship Id="rId7" Type="http://schemas.openxmlformats.org/officeDocument/2006/relationships/tags" Target="../tags/tag454.xml" /><Relationship Id="rId8" Type="http://schemas.openxmlformats.org/officeDocument/2006/relationships/tags" Target="../tags/tag455.xml" /><Relationship Id="rId9" Type="http://schemas.openxmlformats.org/officeDocument/2006/relationships/tags" Target="../tags/tag456.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73.xml" /><Relationship Id="rId11" Type="http://schemas.openxmlformats.org/officeDocument/2006/relationships/tags" Target="../tags/tag474.xml" /><Relationship Id="rId12" Type="http://schemas.openxmlformats.org/officeDocument/2006/relationships/tags" Target="../tags/tag475.xml" /><Relationship Id="rId13" Type="http://schemas.openxmlformats.org/officeDocument/2006/relationships/tags" Target="../tags/tag476.xml" /><Relationship Id="rId14" Type="http://schemas.openxmlformats.org/officeDocument/2006/relationships/tags" Target="../tags/tag477.xml" /><Relationship Id="rId15" Type="http://schemas.openxmlformats.org/officeDocument/2006/relationships/tags" Target="../tags/tag478.xml" /><Relationship Id="rId16" Type="http://schemas.openxmlformats.org/officeDocument/2006/relationships/tags" Target="../tags/tag479.xml" /><Relationship Id="rId17" Type="http://schemas.openxmlformats.org/officeDocument/2006/relationships/tags" Target="../tags/tag480.xml" /><Relationship Id="rId18" Type="http://schemas.openxmlformats.org/officeDocument/2006/relationships/tags" Target="../tags/tag481.xml" /><Relationship Id="rId19" Type="http://schemas.openxmlformats.org/officeDocument/2006/relationships/tags" Target="../tags/tag482.xml" /><Relationship Id="rId2" Type="http://schemas.openxmlformats.org/officeDocument/2006/relationships/tags" Target="../tags/tag465.xml" /><Relationship Id="rId20" Type="http://schemas.openxmlformats.org/officeDocument/2006/relationships/tags" Target="../tags/tag483.xml" /><Relationship Id="rId21" Type="http://schemas.openxmlformats.org/officeDocument/2006/relationships/tags" Target="../tags/tag484.xml" /><Relationship Id="rId22" Type="http://schemas.openxmlformats.org/officeDocument/2006/relationships/tags" Target="../tags/tag485.xml" /><Relationship Id="rId23" Type="http://schemas.openxmlformats.org/officeDocument/2006/relationships/tags" Target="../tags/tag486.xml" /><Relationship Id="rId3" Type="http://schemas.openxmlformats.org/officeDocument/2006/relationships/tags" Target="../tags/tag466.xml" /><Relationship Id="rId4" Type="http://schemas.openxmlformats.org/officeDocument/2006/relationships/tags" Target="../tags/tag467.xml" /><Relationship Id="rId5" Type="http://schemas.openxmlformats.org/officeDocument/2006/relationships/tags" Target="../tags/tag468.xml" /><Relationship Id="rId6" Type="http://schemas.openxmlformats.org/officeDocument/2006/relationships/tags" Target="../tags/tag469.xml" /><Relationship Id="rId7" Type="http://schemas.openxmlformats.org/officeDocument/2006/relationships/tags" Target="../tags/tag470.xml" /><Relationship Id="rId8" Type="http://schemas.openxmlformats.org/officeDocument/2006/relationships/tags" Target="../tags/tag471.xml" /><Relationship Id="rId9" Type="http://schemas.openxmlformats.org/officeDocument/2006/relationships/tags" Target="../tags/tag47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95.xml" /><Relationship Id="rId11" Type="http://schemas.openxmlformats.org/officeDocument/2006/relationships/tags" Target="../tags/tag496.xml" /><Relationship Id="rId12" Type="http://schemas.openxmlformats.org/officeDocument/2006/relationships/tags" Target="../tags/tag497.xml" /><Relationship Id="rId13" Type="http://schemas.openxmlformats.org/officeDocument/2006/relationships/tags" Target="../tags/tag498.xml" /><Relationship Id="rId14" Type="http://schemas.openxmlformats.org/officeDocument/2006/relationships/tags" Target="../tags/tag499.xml" /><Relationship Id="rId15" Type="http://schemas.openxmlformats.org/officeDocument/2006/relationships/tags" Target="../tags/tag500.xml" /><Relationship Id="rId16" Type="http://schemas.openxmlformats.org/officeDocument/2006/relationships/tags" Target="../tags/tag501.xml" /><Relationship Id="rId17" Type="http://schemas.openxmlformats.org/officeDocument/2006/relationships/tags" Target="../tags/tag502.xml" /><Relationship Id="rId18" Type="http://schemas.openxmlformats.org/officeDocument/2006/relationships/tags" Target="../tags/tag503.xml" /><Relationship Id="rId19" Type="http://schemas.openxmlformats.org/officeDocument/2006/relationships/tags" Target="../tags/tag504.xml" /><Relationship Id="rId2" Type="http://schemas.openxmlformats.org/officeDocument/2006/relationships/tags" Target="../tags/tag487.xml" /><Relationship Id="rId20" Type="http://schemas.openxmlformats.org/officeDocument/2006/relationships/tags" Target="../tags/tag505.xml" /><Relationship Id="rId21" Type="http://schemas.openxmlformats.org/officeDocument/2006/relationships/tags" Target="../tags/tag506.xml" /><Relationship Id="rId22" Type="http://schemas.openxmlformats.org/officeDocument/2006/relationships/tags" Target="../tags/tag507.xml" /><Relationship Id="rId3" Type="http://schemas.openxmlformats.org/officeDocument/2006/relationships/tags" Target="../tags/tag488.xml" /><Relationship Id="rId4" Type="http://schemas.openxmlformats.org/officeDocument/2006/relationships/tags" Target="../tags/tag489.xml" /><Relationship Id="rId5" Type="http://schemas.openxmlformats.org/officeDocument/2006/relationships/tags" Target="../tags/tag490.xml" /><Relationship Id="rId6" Type="http://schemas.openxmlformats.org/officeDocument/2006/relationships/tags" Target="../tags/tag491.xml" /><Relationship Id="rId7" Type="http://schemas.openxmlformats.org/officeDocument/2006/relationships/tags" Target="../tags/tag492.xml" /><Relationship Id="rId8" Type="http://schemas.openxmlformats.org/officeDocument/2006/relationships/tags" Target="../tags/tag493.xml" /><Relationship Id="rId9" Type="http://schemas.openxmlformats.org/officeDocument/2006/relationships/tags" Target="../tags/tag49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08.xml" /><Relationship Id="rId3" Type="http://schemas.openxmlformats.org/officeDocument/2006/relationships/tags" Target="../tags/tag509.xml" /><Relationship Id="rId4" Type="http://schemas.openxmlformats.org/officeDocument/2006/relationships/hyperlink" Target="https://d.book118.com/408021066134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圆角矩形 4" title=""/>
          <p:cNvSpPr/>
          <p:nvPr>
            <p:custDataLst>
              <p:tags r:id="rId3"/>
            </p:custDataLst>
          </p:nvPr>
        </p:nvSpPr>
        <p:spPr>
          <a:xfrm>
            <a:off x="145550" y="105631"/>
            <a:ext cx="11900899" cy="6646737"/>
          </a:xfrm>
          <a:prstGeom prst="roundRect">
            <a:avLst>
              <a:gd name="adj" fmla="val 0"/>
            </a:avLst>
          </a:prstGeom>
          <a:noFill/>
          <a:ln w="263525">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0" name="椭圆 9" title=""/>
          <p:cNvSpPr/>
          <p:nvPr>
            <p:custDataLst>
              <p:tags r:id="rId4"/>
            </p:custDataLst>
          </p:nvPr>
        </p:nvSpPr>
        <p:spPr>
          <a:xfrm>
            <a:off x="944880" y="568960"/>
            <a:ext cx="1165860" cy="1153795"/>
          </a:xfrm>
          <a:prstGeom prst="ellipse">
            <a:avLst/>
          </a:prstGeom>
          <a:solidFill>
            <a:srgbClr val="F1DF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1" name="椭圆 10" title=""/>
          <p:cNvSpPr/>
          <p:nvPr>
            <p:custDataLst>
              <p:tags r:id="rId5"/>
            </p:custDataLst>
          </p:nvPr>
        </p:nvSpPr>
        <p:spPr>
          <a:xfrm>
            <a:off x="2493010" y="568960"/>
            <a:ext cx="1165860" cy="1153795"/>
          </a:xfrm>
          <a:prstGeom prst="ellipse">
            <a:avLst/>
          </a:prstGeom>
          <a:solidFill>
            <a:srgbClr val="F1DF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3" name="椭圆 12" title=""/>
          <p:cNvSpPr/>
          <p:nvPr>
            <p:custDataLst>
              <p:tags r:id="rId6"/>
            </p:custDataLst>
          </p:nvPr>
        </p:nvSpPr>
        <p:spPr>
          <a:xfrm>
            <a:off x="4041140" y="568960"/>
            <a:ext cx="1165860" cy="1153795"/>
          </a:xfrm>
          <a:prstGeom prst="ellipse">
            <a:avLst/>
          </a:prstGeom>
          <a:solidFill>
            <a:srgbClr val="F1DF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4" name="椭圆 13" title=""/>
          <p:cNvSpPr/>
          <p:nvPr>
            <p:custDataLst>
              <p:tags r:id="rId7"/>
            </p:custDataLst>
          </p:nvPr>
        </p:nvSpPr>
        <p:spPr>
          <a:xfrm>
            <a:off x="5589270" y="568960"/>
            <a:ext cx="1165860" cy="1153795"/>
          </a:xfrm>
          <a:prstGeom prst="ellipse">
            <a:avLst/>
          </a:prstGeom>
          <a:solidFill>
            <a:srgbClr val="F1DF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5" name="椭圆 14" title=""/>
          <p:cNvSpPr/>
          <p:nvPr>
            <p:custDataLst>
              <p:tags r:id="rId8"/>
            </p:custDataLst>
          </p:nvPr>
        </p:nvSpPr>
        <p:spPr>
          <a:xfrm>
            <a:off x="7137400" y="568960"/>
            <a:ext cx="1165860" cy="1153795"/>
          </a:xfrm>
          <a:prstGeom prst="ellipse">
            <a:avLst/>
          </a:prstGeom>
          <a:solidFill>
            <a:srgbClr val="F1DF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6" name="椭圆 15" title=""/>
          <p:cNvSpPr/>
          <p:nvPr>
            <p:custDataLst>
              <p:tags r:id="rId9"/>
            </p:custDataLst>
          </p:nvPr>
        </p:nvSpPr>
        <p:spPr>
          <a:xfrm>
            <a:off x="8685530" y="568960"/>
            <a:ext cx="1165860" cy="1153795"/>
          </a:xfrm>
          <a:prstGeom prst="ellipse">
            <a:avLst/>
          </a:prstGeom>
          <a:solidFill>
            <a:srgbClr val="F1DF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7" name="椭圆 16" title=""/>
          <p:cNvSpPr/>
          <p:nvPr>
            <p:custDataLst>
              <p:tags r:id="rId10"/>
            </p:custDataLst>
          </p:nvPr>
        </p:nvSpPr>
        <p:spPr>
          <a:xfrm>
            <a:off x="10233660" y="568960"/>
            <a:ext cx="1165860" cy="1153795"/>
          </a:xfrm>
          <a:prstGeom prst="ellipse">
            <a:avLst/>
          </a:prstGeom>
          <a:solidFill>
            <a:srgbClr val="F1DF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8" name="文本框 17" title=""/>
          <p:cNvSpPr txBox="1"/>
          <p:nvPr>
            <p:custDataLst>
              <p:tags r:id="rId11"/>
            </p:custDataLst>
          </p:nvPr>
        </p:nvSpPr>
        <p:spPr>
          <a:xfrm>
            <a:off x="871855" y="793115"/>
            <a:ext cx="1539240"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a:solidFill>
                  <a:srgbClr val="43495F"/>
                </a:solidFill>
                <a:latin typeface="方正粗黑宋简体" panose="02000000000000000000" charset="-122"/>
                <a:ea typeface="方正粗黑宋简体" panose="02000000000000000000" charset="-122"/>
              </a:rPr>
              <a:t>2024</a:t>
            </a:r>
            <a:endParaRPr lang="en-US" altLang="zh-CN" sz="4000">
              <a:solidFill>
                <a:srgbClr val="43495F"/>
              </a:solidFill>
              <a:latin typeface="方正粗黑宋简体" panose="02000000000000000000" charset="-122"/>
              <a:ea typeface="方正粗黑宋简体" panose="02000000000000000000" charset="-122"/>
            </a:endParaRPr>
          </a:p>
        </p:txBody>
      </p:sp>
      <p:sp>
        <p:nvSpPr>
          <p:cNvPr id="20" name="文本框 19" title=""/>
          <p:cNvSpPr txBox="1"/>
          <p:nvPr>
            <p:custDataLst>
              <p:tags r:id="rId12"/>
            </p:custDataLst>
          </p:nvPr>
        </p:nvSpPr>
        <p:spPr>
          <a:xfrm>
            <a:off x="2583815" y="638810"/>
            <a:ext cx="81343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000">
                <a:solidFill>
                  <a:srgbClr val="43495F"/>
                </a:solidFill>
                <a:latin typeface="方正粗黑宋简体" panose="02000000000000000000" charset="-122"/>
                <a:ea typeface="方正粗黑宋简体" panose="02000000000000000000" charset="-122"/>
              </a:rPr>
              <a:t>中</a:t>
            </a:r>
            <a:endParaRPr lang="zh-CN" altLang="en-US" sz="6000">
              <a:solidFill>
                <a:srgbClr val="43495F"/>
              </a:solidFill>
              <a:latin typeface="方正粗黑宋简体" panose="02000000000000000000" charset="-122"/>
              <a:ea typeface="方正粗黑宋简体" panose="02000000000000000000" charset="-122"/>
            </a:endParaRPr>
          </a:p>
        </p:txBody>
      </p:sp>
      <p:sp>
        <p:nvSpPr>
          <p:cNvPr id="21" name="文本框 20" title=""/>
          <p:cNvSpPr txBox="1"/>
          <p:nvPr>
            <p:custDataLst>
              <p:tags r:id="rId13"/>
            </p:custDataLst>
          </p:nvPr>
        </p:nvSpPr>
        <p:spPr>
          <a:xfrm>
            <a:off x="4145915" y="638175"/>
            <a:ext cx="81343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000">
                <a:solidFill>
                  <a:srgbClr val="43495F"/>
                </a:solidFill>
                <a:latin typeface="方正粗黑宋简体" panose="02000000000000000000" charset="-122"/>
                <a:ea typeface="方正粗黑宋简体" panose="02000000000000000000" charset="-122"/>
              </a:rPr>
              <a:t>考</a:t>
            </a:r>
            <a:endParaRPr lang="zh-CN" altLang="en-US" sz="6000">
              <a:solidFill>
                <a:srgbClr val="43495F"/>
              </a:solidFill>
              <a:latin typeface="方正粗黑宋简体" panose="02000000000000000000" charset="-122"/>
              <a:ea typeface="方正粗黑宋简体" panose="02000000000000000000" charset="-122"/>
            </a:endParaRPr>
          </a:p>
        </p:txBody>
      </p:sp>
      <p:sp>
        <p:nvSpPr>
          <p:cNvPr id="22" name="文本框 21" title=""/>
          <p:cNvSpPr txBox="1"/>
          <p:nvPr>
            <p:custDataLst>
              <p:tags r:id="rId14"/>
            </p:custDataLst>
          </p:nvPr>
        </p:nvSpPr>
        <p:spPr>
          <a:xfrm>
            <a:off x="5671185" y="708025"/>
            <a:ext cx="81343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000">
                <a:solidFill>
                  <a:srgbClr val="43495F"/>
                </a:solidFill>
                <a:latin typeface="方正粗黑宋简体" panose="02000000000000000000" charset="-122"/>
                <a:ea typeface="方正粗黑宋简体" panose="02000000000000000000" charset="-122"/>
              </a:rPr>
              <a:t>一</a:t>
            </a:r>
            <a:endParaRPr lang="zh-CN" altLang="en-US" sz="6000">
              <a:solidFill>
                <a:srgbClr val="43495F"/>
              </a:solidFill>
              <a:latin typeface="方正粗黑宋简体" panose="02000000000000000000" charset="-122"/>
              <a:ea typeface="方正粗黑宋简体" panose="02000000000000000000" charset="-122"/>
            </a:endParaRPr>
          </a:p>
        </p:txBody>
      </p:sp>
      <p:sp>
        <p:nvSpPr>
          <p:cNvPr id="23" name="文本框 22" title=""/>
          <p:cNvSpPr txBox="1"/>
          <p:nvPr>
            <p:custDataLst>
              <p:tags r:id="rId15"/>
            </p:custDataLst>
          </p:nvPr>
        </p:nvSpPr>
        <p:spPr>
          <a:xfrm>
            <a:off x="7270115" y="638810"/>
            <a:ext cx="81343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000">
                <a:solidFill>
                  <a:srgbClr val="43495F"/>
                </a:solidFill>
                <a:latin typeface="方正粗黑宋简体" panose="02000000000000000000" charset="-122"/>
                <a:ea typeface="方正粗黑宋简体" panose="02000000000000000000" charset="-122"/>
              </a:rPr>
              <a:t>轮</a:t>
            </a:r>
            <a:endParaRPr lang="zh-CN" altLang="en-US" sz="6000">
              <a:solidFill>
                <a:srgbClr val="43495F"/>
              </a:solidFill>
              <a:latin typeface="方正粗黑宋简体" panose="02000000000000000000" charset="-122"/>
              <a:ea typeface="方正粗黑宋简体" panose="02000000000000000000" charset="-122"/>
            </a:endParaRPr>
          </a:p>
        </p:txBody>
      </p:sp>
      <p:sp>
        <p:nvSpPr>
          <p:cNvPr id="24" name="文本框 23" title=""/>
          <p:cNvSpPr txBox="1"/>
          <p:nvPr>
            <p:custDataLst>
              <p:tags r:id="rId16"/>
            </p:custDataLst>
          </p:nvPr>
        </p:nvSpPr>
        <p:spPr>
          <a:xfrm>
            <a:off x="8832215" y="638810"/>
            <a:ext cx="81343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000">
                <a:solidFill>
                  <a:srgbClr val="43495F"/>
                </a:solidFill>
                <a:latin typeface="方正粗黑宋简体" panose="02000000000000000000" charset="-122"/>
                <a:ea typeface="方正粗黑宋简体" panose="02000000000000000000" charset="-122"/>
              </a:rPr>
              <a:t>复</a:t>
            </a:r>
            <a:endParaRPr lang="zh-CN" altLang="en-US" sz="6000">
              <a:solidFill>
                <a:srgbClr val="43495F"/>
              </a:solidFill>
              <a:latin typeface="方正粗黑宋简体" panose="02000000000000000000" charset="-122"/>
              <a:ea typeface="方正粗黑宋简体" panose="02000000000000000000" charset="-122"/>
            </a:endParaRPr>
          </a:p>
        </p:txBody>
      </p:sp>
      <p:sp>
        <p:nvSpPr>
          <p:cNvPr id="25" name="文本框 24" title=""/>
          <p:cNvSpPr txBox="1"/>
          <p:nvPr>
            <p:custDataLst>
              <p:tags r:id="rId17"/>
            </p:custDataLst>
          </p:nvPr>
        </p:nvSpPr>
        <p:spPr>
          <a:xfrm>
            <a:off x="10332720" y="638810"/>
            <a:ext cx="910590"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000">
                <a:solidFill>
                  <a:srgbClr val="43495F"/>
                </a:solidFill>
                <a:latin typeface="方正粗黑宋简体" panose="02000000000000000000" charset="-122"/>
                <a:ea typeface="方正粗黑宋简体" panose="02000000000000000000" charset="-122"/>
              </a:rPr>
              <a:t>习</a:t>
            </a:r>
            <a:endParaRPr lang="zh-CN" altLang="en-US" sz="6000">
              <a:solidFill>
                <a:srgbClr val="43495F"/>
              </a:solidFill>
              <a:latin typeface="方正粗黑宋简体" panose="02000000000000000000" charset="-122"/>
              <a:ea typeface="方正粗黑宋简体" panose="02000000000000000000" charset="-122"/>
            </a:endParaRPr>
          </a:p>
        </p:txBody>
      </p:sp>
      <p:grpSp>
        <p:nvGrpSpPr>
          <p:cNvPr id="26" name="组合 25" title=""/>
          <p:cNvGrpSpPr/>
          <p:nvPr>
            <p:custDataLst>
              <p:tags r:id="rId18"/>
            </p:custDataLst>
          </p:nvPr>
        </p:nvGrpSpPr>
        <p:grpSpPr>
          <a:xfrm>
            <a:off x="618490" y="3252470"/>
            <a:ext cx="11107420" cy="2458085"/>
            <a:chOff x="425076" y="3507274"/>
            <a:chExt cx="11107147" cy="1190356"/>
          </a:xfrm>
        </p:grpSpPr>
        <p:sp>
          <p:nvSpPr>
            <p:cNvPr id="28" name="圆角矩形 27"/>
            <p:cNvSpPr/>
            <p:nvPr>
              <p:custDataLst>
                <p:tags r:id="rId19"/>
              </p:custDataLst>
            </p:nvPr>
          </p:nvSpPr>
          <p:spPr>
            <a:xfrm>
              <a:off x="425076" y="3507274"/>
              <a:ext cx="11107147" cy="1190356"/>
            </a:xfrm>
            <a:prstGeom prst="roundRect">
              <a:avLst/>
            </a:prstGeom>
            <a:solidFill>
              <a:srgbClr val="43495F"/>
            </a:solidFill>
            <a:ln w="25400">
              <a:solidFill>
                <a:srgbClr val="E9B6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lvl="0" algn="ctr">
                <a:lnSpc>
                  <a:spcPct val="100000"/>
                </a:lnSpc>
                <a:defRPr sz="1800">
                  <a:solidFill>
                    <a:srgbClr val="000000"/>
                  </a:solidFill>
                </a:defRPr>
              </a:pPr>
              <a:r>
                <a:rPr lang="zh-CN" altLang="en-US" sz="7200" b="1" baseline="-25000">
                  <a:solidFill>
                    <a:srgbClr val="F1DFB1"/>
                  </a:solidFill>
                  <a:latin typeface="华文楷体" panose="02010600040101010101" pitchFamily="2" charset="-122"/>
                  <a:ea typeface="华文楷体" panose="02010600040101010101" pitchFamily="2" charset="-122"/>
                  <a:sym typeface="+mn-ea"/>
                </a:rPr>
                <a:t>九下第三单元</a:t>
              </a:r>
              <a:endParaRPr lang="zh-CN" altLang="en-US" sz="7200" b="1" baseline="-25000">
                <a:solidFill>
                  <a:srgbClr val="F1DFB1"/>
                </a:solidFill>
                <a:latin typeface="华文楷体" panose="02010600040101010101" pitchFamily="2" charset="-122"/>
                <a:ea typeface="华文楷体" panose="02010600040101010101" pitchFamily="2" charset="-122"/>
                <a:sym typeface="+mn-ea"/>
              </a:endParaRPr>
            </a:p>
            <a:p>
              <a:pPr marL="0" marR="0" lvl="0" indent="0" algn="ctr" defTabSz="914400" eaLnBrk="1" fontAlgn="auto" latinLnBrk="0" hangingPunct="1">
                <a:lnSpc>
                  <a:spcPct val="100000"/>
                </a:lnSpc>
                <a:spcBef>
                  <a:spcPct val="0"/>
                </a:spcBef>
                <a:spcAft>
                  <a:spcPct val="0"/>
                </a:spcAft>
                <a:buClrTx/>
                <a:buSzTx/>
                <a:buFontTx/>
                <a:buNone/>
                <a:defRPr b="0">
                  <a:solidFill>
                    <a:srgbClr val="000000"/>
                  </a:solidFill>
                </a:defRPr>
              </a:pPr>
              <a:r>
                <a:rPr lang="zh-CN" altLang="en-US" sz="7200" b="1" baseline="-25000">
                  <a:solidFill>
                    <a:srgbClr val="F1DFB1"/>
                  </a:solidFill>
                  <a:latin typeface="华文楷体" panose="02010600040101010101" pitchFamily="2" charset="-122"/>
                  <a:ea typeface="华文楷体" panose="02010600040101010101" pitchFamily="2" charset="-122"/>
                  <a:sym typeface="+mn-ea"/>
                </a:rPr>
                <a:t>第一次世界大战和战后初期的世界</a:t>
              </a:r>
              <a:endParaRPr lang="zh-CN" altLang="en-US" sz="7200" b="1" baseline="-25000">
                <a:solidFill>
                  <a:srgbClr val="F1DFB1"/>
                </a:solidFill>
                <a:latin typeface="华文楷体" panose="02010600040101010101" pitchFamily="2" charset="-122"/>
                <a:ea typeface="华文楷体" panose="02010600040101010101" pitchFamily="2" charset="-122"/>
                <a:sym typeface="+mn-ea"/>
              </a:endParaRPr>
            </a:p>
          </p:txBody>
        </p:sp>
        <p:sp>
          <p:nvSpPr>
            <p:cNvPr id="30" name="圆角矩形 29"/>
            <p:cNvSpPr/>
            <p:nvPr>
              <p:custDataLst>
                <p:tags r:id="rId20"/>
              </p:custDataLst>
            </p:nvPr>
          </p:nvSpPr>
          <p:spPr>
            <a:xfrm>
              <a:off x="562868" y="3570313"/>
              <a:ext cx="10834739" cy="1068276"/>
            </a:xfrm>
            <a:prstGeom prst="roundRect">
              <a:avLst/>
            </a:prstGeom>
            <a:noFill/>
            <a:ln w="25400">
              <a:solidFill>
                <a:srgbClr val="E9B6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sp>
        <p:nvSpPr>
          <p:cNvPr id="31" name="文本框 30" title=""/>
          <p:cNvSpPr txBox="1"/>
          <p:nvPr>
            <p:custDataLst>
              <p:tags r:id="rId21"/>
            </p:custDataLst>
          </p:nvPr>
        </p:nvSpPr>
        <p:spPr>
          <a:xfrm>
            <a:off x="5589270" y="2048510"/>
            <a:ext cx="1214120" cy="11068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600" b="1">
                <a:solidFill>
                  <a:schemeClr val="tx1"/>
                </a:solidFill>
              </a:rPr>
              <a:t>31</a:t>
            </a:r>
            <a:endParaRPr lang="en-US" altLang="zh-CN" sz="6600" b="1">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圆角矩形 4" title=""/>
          <p:cNvSpPr/>
          <p:nvPr>
            <p:custDataLst>
              <p:tags r:id="rId3"/>
            </p:custDataLst>
          </p:nvPr>
        </p:nvSpPr>
        <p:spPr>
          <a:xfrm>
            <a:off x="145550" y="105631"/>
            <a:ext cx="11900899" cy="6646737"/>
          </a:xfrm>
          <a:prstGeom prst="roundRect">
            <a:avLst>
              <a:gd name="adj" fmla="val 0"/>
            </a:avLst>
          </a:prstGeom>
          <a:noFill/>
          <a:ln w="263525">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 name="椭圆 1" title=""/>
          <p:cNvSpPr/>
          <p:nvPr>
            <p:custDataLst>
              <p:tags r:id="rId4"/>
            </p:custDataLst>
          </p:nvPr>
        </p:nvSpPr>
        <p:spPr>
          <a:xfrm>
            <a:off x="541020" y="1601470"/>
            <a:ext cx="3764280" cy="365506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3" name="椭圆 2" title=""/>
          <p:cNvSpPr/>
          <p:nvPr>
            <p:custDataLst>
              <p:tags r:id="rId5"/>
            </p:custDataLst>
          </p:nvPr>
        </p:nvSpPr>
        <p:spPr>
          <a:xfrm>
            <a:off x="722630" y="1747520"/>
            <a:ext cx="3394710" cy="3361690"/>
          </a:xfrm>
          <a:prstGeom prst="ellipse">
            <a:avLst/>
          </a:prstGeom>
          <a:solidFill>
            <a:schemeClr val="accent5">
              <a:lumMod val="50000"/>
              <a:alpha val="9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lnSpc>
                <a:spcPct val="100000"/>
              </a:lnSpc>
            </a:pPr>
            <a:r>
              <a:rPr lang="zh-CN" altLang="en-US" sz="11500" b="1" baseline="-25000">
                <a:solidFill>
                  <a:srgbClr val="F1DFB1"/>
                </a:solidFill>
                <a:latin typeface="楷体" panose="02010609060101010101" pitchFamily="49" charset="-122"/>
                <a:ea typeface="楷体" panose="02010609060101010101" pitchFamily="49" charset="-122"/>
              </a:rPr>
              <a:t>内容</a:t>
            </a:r>
            <a:endParaRPr lang="zh-CN" altLang="en-US" sz="11500" b="1" baseline="-25000">
              <a:solidFill>
                <a:srgbClr val="F1DFB1"/>
              </a:solidFill>
              <a:latin typeface="楷体" panose="02010609060101010101" pitchFamily="49" charset="-122"/>
              <a:ea typeface="楷体" panose="02010609060101010101" pitchFamily="49" charset="-122"/>
            </a:endParaRPr>
          </a:p>
          <a:p>
            <a:pPr algn="ctr">
              <a:lnSpc>
                <a:spcPct val="100000"/>
              </a:lnSpc>
            </a:pPr>
            <a:r>
              <a:rPr lang="zh-CN" altLang="en-US" sz="11500" b="1" baseline="-25000">
                <a:solidFill>
                  <a:srgbClr val="F1DFB1"/>
                </a:solidFill>
                <a:latin typeface="楷体" panose="02010609060101010101" pitchFamily="49" charset="-122"/>
                <a:ea typeface="楷体" panose="02010609060101010101" pitchFamily="49" charset="-122"/>
              </a:rPr>
              <a:t>概要</a:t>
            </a:r>
            <a:endParaRPr lang="zh-CN" altLang="en-US" sz="11500" b="1" baseline="-25000">
              <a:solidFill>
                <a:srgbClr val="F1DFB1"/>
              </a:solidFill>
              <a:latin typeface="楷体" panose="02010609060101010101" pitchFamily="49" charset="-122"/>
              <a:ea typeface="楷体" panose="02010609060101010101" pitchFamily="49" charset="-122"/>
            </a:endParaRPr>
          </a:p>
        </p:txBody>
      </p:sp>
      <p:sp>
        <p:nvSpPr>
          <p:cNvPr id="36" name="文本框 35" title=""/>
          <p:cNvSpPr txBox="1"/>
          <p:nvPr>
            <p:custDataLst>
              <p:tags r:id="rId6"/>
            </p:custDataLst>
          </p:nvPr>
        </p:nvSpPr>
        <p:spPr>
          <a:xfrm>
            <a:off x="7783830" y="728345"/>
            <a:ext cx="3991610" cy="521970"/>
          </a:xfrm>
          <a:prstGeom prst="rect">
            <a:avLst/>
          </a:prstGeom>
          <a:noFill/>
          <a:ln>
            <a:solidFill>
              <a:schemeClr val="tx1"/>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01  2022</a:t>
            </a:r>
            <a:r>
              <a:rPr lang="zh-CN" altLang="en-US"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年新课标解读</a:t>
            </a:r>
            <a:endParaRPr lang="zh-CN" altLang="en-US"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endParaRPr>
          </a:p>
        </p:txBody>
      </p:sp>
      <p:sp>
        <p:nvSpPr>
          <p:cNvPr id="38" name="文本框 37" title=""/>
          <p:cNvSpPr txBox="1"/>
          <p:nvPr>
            <p:custDataLst>
              <p:tags r:id="rId7"/>
            </p:custDataLst>
          </p:nvPr>
        </p:nvSpPr>
        <p:spPr>
          <a:xfrm>
            <a:off x="7807325" y="1658620"/>
            <a:ext cx="3947160" cy="521970"/>
          </a:xfrm>
          <a:prstGeom prst="rect">
            <a:avLst/>
          </a:prstGeom>
          <a:noFill/>
          <a:ln>
            <a:solidFill>
              <a:schemeClr val="tx1"/>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     02    单元概述</a:t>
            </a:r>
            <a:endPar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endParaRPr>
          </a:p>
        </p:txBody>
      </p:sp>
      <p:sp>
        <p:nvSpPr>
          <p:cNvPr id="40" name="文本框 39" title=""/>
          <p:cNvSpPr txBox="1"/>
          <p:nvPr>
            <p:custDataLst>
              <p:tags r:id="rId8"/>
            </p:custDataLst>
          </p:nvPr>
        </p:nvSpPr>
        <p:spPr>
          <a:xfrm>
            <a:off x="7807325" y="2635885"/>
            <a:ext cx="3971290" cy="521970"/>
          </a:xfrm>
          <a:prstGeom prst="rect">
            <a:avLst/>
          </a:prstGeom>
          <a:noFill/>
          <a:ln>
            <a:solidFill>
              <a:schemeClr val="tx1"/>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03  </a:t>
            </a:r>
            <a:r>
              <a:rPr 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单元时间脉络</a:t>
            </a:r>
            <a:endParaRPr 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endParaRPr>
          </a:p>
        </p:txBody>
      </p:sp>
      <p:sp>
        <p:nvSpPr>
          <p:cNvPr id="42" name="文本框 41" title=""/>
          <p:cNvSpPr txBox="1"/>
          <p:nvPr>
            <p:custDataLst>
              <p:tags r:id="rId9"/>
            </p:custDataLst>
          </p:nvPr>
        </p:nvSpPr>
        <p:spPr>
          <a:xfrm>
            <a:off x="7807325" y="3666490"/>
            <a:ext cx="3968115" cy="521970"/>
          </a:xfrm>
          <a:prstGeom prst="rect">
            <a:avLst/>
          </a:prstGeom>
          <a:noFill/>
          <a:ln>
            <a:solidFill>
              <a:schemeClr val="tx1"/>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04  单元知识建构</a:t>
            </a:r>
            <a:endPar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endParaRPr>
          </a:p>
        </p:txBody>
      </p:sp>
      <p:sp>
        <p:nvSpPr>
          <p:cNvPr id="44" name="文本框 43" title=""/>
          <p:cNvSpPr txBox="1"/>
          <p:nvPr>
            <p:custDataLst>
              <p:tags r:id="rId10"/>
            </p:custDataLst>
          </p:nvPr>
        </p:nvSpPr>
        <p:spPr>
          <a:xfrm>
            <a:off x="7839710" y="4697095"/>
            <a:ext cx="3947160" cy="521970"/>
          </a:xfrm>
          <a:prstGeom prst="rect">
            <a:avLst/>
          </a:prstGeom>
          <a:noFill/>
          <a:ln>
            <a:solidFill>
              <a:schemeClr val="tx1"/>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05  单元重点详解</a:t>
            </a:r>
            <a:endPar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endParaRPr>
          </a:p>
        </p:txBody>
      </p:sp>
      <p:sp>
        <p:nvSpPr>
          <p:cNvPr id="46" name="文本框 45" title=""/>
          <p:cNvSpPr txBox="1"/>
          <p:nvPr>
            <p:custDataLst>
              <p:tags r:id="rId11"/>
            </p:custDataLst>
          </p:nvPr>
        </p:nvSpPr>
        <p:spPr>
          <a:xfrm>
            <a:off x="7807325" y="5617845"/>
            <a:ext cx="3979545" cy="521970"/>
          </a:xfrm>
          <a:prstGeom prst="rect">
            <a:avLst/>
          </a:prstGeom>
          <a:noFill/>
          <a:ln>
            <a:solidFill>
              <a:schemeClr val="tx1"/>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06  </a:t>
            </a:r>
            <a:r>
              <a:rPr 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rPr>
              <a:t>单元真题链接</a:t>
            </a:r>
            <a:endParaRPr lang="zh-CN" sz="2800" b="1">
              <a:solidFill>
                <a:schemeClr val="accent5">
                  <a:lumMod val="50000"/>
                </a:schemeClr>
              </a:solidFill>
              <a:latin typeface="方正粗黑宋简体" panose="02000000000000000000" charset="-122"/>
              <a:ea typeface="方正粗黑宋简体" panose="02000000000000000000" charset="-122"/>
              <a:cs typeface="方正粗黑宋简体" panose="02000000000000000000" charset="-122"/>
            </a:endParaRPr>
          </a:p>
        </p:txBody>
      </p:sp>
      <p:sp>
        <p:nvSpPr>
          <p:cNvPr id="48" name="弧形 47" title=""/>
          <p:cNvSpPr/>
          <p:nvPr>
            <p:custDataLst>
              <p:tags r:id="rId12"/>
            </p:custDataLst>
          </p:nvPr>
        </p:nvSpPr>
        <p:spPr>
          <a:xfrm>
            <a:off x="-178435" y="842645"/>
            <a:ext cx="5196840" cy="5173345"/>
          </a:xfrm>
          <a:prstGeom prst="arc">
            <a:avLst>
              <a:gd name="adj1" fmla="val 16200000"/>
              <a:gd name="adj2" fmla="val 5349414"/>
            </a:avLst>
          </a:prstGeom>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49" name="椭圆 48" title=""/>
          <p:cNvSpPr/>
          <p:nvPr>
            <p:custDataLst>
              <p:tags r:id="rId13"/>
            </p:custDataLst>
          </p:nvPr>
        </p:nvSpPr>
        <p:spPr>
          <a:xfrm>
            <a:off x="3035300" y="842645"/>
            <a:ext cx="242570" cy="266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0" name="椭圆 49" title=""/>
          <p:cNvSpPr/>
          <p:nvPr>
            <p:custDataLst>
              <p:tags r:id="rId14"/>
            </p:custDataLst>
          </p:nvPr>
        </p:nvSpPr>
        <p:spPr>
          <a:xfrm>
            <a:off x="4848225" y="3824605"/>
            <a:ext cx="242570" cy="266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1" name="椭圆 50" title=""/>
          <p:cNvSpPr/>
          <p:nvPr>
            <p:custDataLst>
              <p:tags r:id="rId15"/>
            </p:custDataLst>
          </p:nvPr>
        </p:nvSpPr>
        <p:spPr>
          <a:xfrm>
            <a:off x="4799965" y="2757805"/>
            <a:ext cx="242570" cy="266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2" name="椭圆 51" title=""/>
          <p:cNvSpPr/>
          <p:nvPr>
            <p:custDataLst>
              <p:tags r:id="rId16"/>
            </p:custDataLst>
          </p:nvPr>
        </p:nvSpPr>
        <p:spPr>
          <a:xfrm>
            <a:off x="4357370" y="4843780"/>
            <a:ext cx="242570" cy="266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3" name="椭圆 52" title=""/>
          <p:cNvSpPr/>
          <p:nvPr>
            <p:custDataLst>
              <p:tags r:id="rId17"/>
            </p:custDataLst>
          </p:nvPr>
        </p:nvSpPr>
        <p:spPr>
          <a:xfrm>
            <a:off x="4305300" y="1747520"/>
            <a:ext cx="242570" cy="266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4" name="椭圆 53" title=""/>
          <p:cNvSpPr/>
          <p:nvPr>
            <p:custDataLst>
              <p:tags r:id="rId18"/>
            </p:custDataLst>
          </p:nvPr>
        </p:nvSpPr>
        <p:spPr>
          <a:xfrm>
            <a:off x="3035300" y="5748655"/>
            <a:ext cx="242570" cy="266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cxnSp>
        <p:nvCxnSpPr>
          <p:cNvPr id="55" name="直接连接符 54" title=""/>
          <p:cNvCxnSpPr>
            <a:stCxn id="49" idx="6"/>
          </p:cNvCxnSpPr>
          <p:nvPr>
            <p:custDataLst>
              <p:tags r:id="rId19"/>
            </p:custDataLst>
          </p:nvPr>
        </p:nvCxnSpPr>
        <p:spPr>
          <a:xfrm>
            <a:off x="3277870" y="975995"/>
            <a:ext cx="4298950" cy="17780"/>
          </a:xfrm>
          <a:prstGeom prst="line">
            <a:avLst/>
          </a:prstGeom>
          <a:ln w="1905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57" title=""/>
          <p:cNvCxnSpPr/>
          <p:nvPr>
            <p:custDataLst>
              <p:tags r:id="rId20"/>
            </p:custDataLst>
          </p:nvPr>
        </p:nvCxnSpPr>
        <p:spPr>
          <a:xfrm>
            <a:off x="4474845" y="1868170"/>
            <a:ext cx="3162935" cy="12065"/>
          </a:xfrm>
          <a:prstGeom prst="line">
            <a:avLst/>
          </a:prstGeom>
          <a:ln w="1905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接连接符 58" title=""/>
          <p:cNvCxnSpPr/>
          <p:nvPr>
            <p:custDataLst>
              <p:tags r:id="rId21"/>
            </p:custDataLst>
          </p:nvPr>
        </p:nvCxnSpPr>
        <p:spPr>
          <a:xfrm>
            <a:off x="5002530" y="2874645"/>
            <a:ext cx="2611120" cy="1270"/>
          </a:xfrm>
          <a:prstGeom prst="line">
            <a:avLst/>
          </a:prstGeom>
          <a:ln w="1905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直接连接符 59" title=""/>
          <p:cNvCxnSpPr/>
          <p:nvPr>
            <p:custDataLst>
              <p:tags r:id="rId22"/>
            </p:custDataLst>
          </p:nvPr>
        </p:nvCxnSpPr>
        <p:spPr>
          <a:xfrm>
            <a:off x="5051425" y="3919855"/>
            <a:ext cx="2731770" cy="24765"/>
          </a:xfrm>
          <a:prstGeom prst="line">
            <a:avLst/>
          </a:prstGeom>
          <a:ln w="1905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接连接符 60" title=""/>
          <p:cNvCxnSpPr/>
          <p:nvPr>
            <p:custDataLst>
              <p:tags r:id="rId23"/>
            </p:custDataLst>
          </p:nvPr>
        </p:nvCxnSpPr>
        <p:spPr>
          <a:xfrm>
            <a:off x="4607560" y="4983480"/>
            <a:ext cx="3183890" cy="635"/>
          </a:xfrm>
          <a:prstGeom prst="line">
            <a:avLst/>
          </a:prstGeom>
          <a:ln w="1905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直接连接符 61" title=""/>
          <p:cNvCxnSpPr/>
          <p:nvPr>
            <p:custDataLst>
              <p:tags r:id="rId24"/>
            </p:custDataLst>
          </p:nvPr>
        </p:nvCxnSpPr>
        <p:spPr>
          <a:xfrm>
            <a:off x="3277870" y="5876290"/>
            <a:ext cx="4396105" cy="5715"/>
          </a:xfrm>
          <a:prstGeom prst="line">
            <a:avLst/>
          </a:prstGeom>
          <a:ln w="1905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圆角矩形 4" title=""/>
          <p:cNvSpPr/>
          <p:nvPr>
            <p:custDataLst>
              <p:tags r:id="rId3"/>
            </p:custDataLst>
          </p:nvPr>
        </p:nvSpPr>
        <p:spPr>
          <a:xfrm>
            <a:off x="145550" y="105631"/>
            <a:ext cx="11900899" cy="6646737"/>
          </a:xfrm>
          <a:prstGeom prst="roundRect">
            <a:avLst>
              <a:gd name="adj" fmla="val 0"/>
            </a:avLst>
          </a:prstGeom>
          <a:noFill/>
          <a:ln w="263525">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044065" y="231140"/>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942070" y="231140"/>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301365" y="452755"/>
            <a:ext cx="5604510"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2022</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年新课标解读</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01" name="文本框 100" title=""/>
          <p:cNvSpPr txBox="1"/>
          <p:nvPr>
            <p:custDataLst>
              <p:tags r:id="rId11"/>
            </p:custDataLst>
          </p:nvPr>
        </p:nvSpPr>
        <p:spPr>
          <a:xfrm>
            <a:off x="666750" y="1457960"/>
            <a:ext cx="11003915" cy="4918710"/>
          </a:xfrm>
          <a:prstGeom prst="rect">
            <a:avLst/>
          </a:prstGeom>
          <a:noFill/>
          <a:ln w="28575" cmpd="sng">
            <a:solidFill>
              <a:schemeClr val="accent1">
                <a:shade val="50000"/>
              </a:schemeClr>
            </a:solidFill>
            <a:prstDash val="sysDash"/>
          </a:ln>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indent="-342900" algn="l" defTabSz="914400" rtl="0" fontAlgn="auto" latinLnBrk="1" hangingPunct="0">
              <a:lnSpc>
                <a:spcPts val="3680"/>
              </a:lnSpc>
              <a:spcBef>
                <a:spcPct val="0"/>
              </a:spcBef>
              <a:spcAft>
                <a:spcPct val="0"/>
              </a:spcAft>
              <a:buClrTx/>
              <a:buSzTx/>
              <a:buFont typeface="Wingdings" panose="05000000000000000000" charset="0"/>
              <a:buChar char="Ø"/>
            </a:pPr>
            <a:r>
              <a:rPr lang="zh-CN" altLang="en-US"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Arial"/>
              </a:rPr>
              <a:t>知道</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Arial"/>
              </a:rPr>
              <a:t>“</a:t>
            </a:r>
            <a:r>
              <a:rPr lang="zh-CN" altLang="en-US"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Arial"/>
              </a:rPr>
              <a:t>三国同盟</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Arial"/>
              </a:rPr>
              <a:t>”</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和“三国协约”、萨拉热窝事件、凡尔登战役</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等；分析</a:t>
            </a:r>
            <a:r>
              <a:rPr lang="en-US" altLang="zh-CN" sz="2400">
                <a:ln>
                  <a:noFill/>
                </a:ln>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第一次世界大战爆发的</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原因</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，了解世界大战给人类社会带来的</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巨大灾难</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endParaRPr>
          </a:p>
          <a:p>
            <a:pPr marL="342900" marR="0" indent="-342900" algn="l" defTabSz="914400" rtl="0" fontAlgn="auto" latinLnBrk="1" hangingPunct="0">
              <a:lnSpc>
                <a:spcPts val="3680"/>
              </a:lnSpc>
              <a:spcBef>
                <a:spcPct val="0"/>
              </a:spcBef>
              <a:spcAft>
                <a:spcPct val="0"/>
              </a:spcAft>
              <a:buClrTx/>
              <a:buSzTx/>
              <a:buFont typeface="Wingdings" panose="05000000000000000000" charset="0"/>
              <a:buChar char="Ø"/>
            </a:pP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通过</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彼得格勒武装起义</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的胜利，理解列宁领导的世界上第一个社会主义国家诞生的重要</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历史意义</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endParaRPr>
          </a:p>
          <a:p>
            <a:pPr marL="342900" marR="0" indent="-342900" algn="l" defTabSz="914400" rtl="0" fontAlgn="auto" latinLnBrk="1" hangingPunct="0">
              <a:lnSpc>
                <a:spcPts val="3680"/>
              </a:lnSpc>
              <a:spcBef>
                <a:spcPct val="0"/>
              </a:spcBef>
              <a:spcAft>
                <a:spcPct val="0"/>
              </a:spcAft>
              <a:buClrTx/>
              <a:buSzTx/>
              <a:buFont typeface="Wingdings" panose="05000000000000000000" charset="0"/>
              <a:buChar char="Ø"/>
            </a:pP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了解</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《凡尔赛条约》《九国公约》</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的基本内容，知道战胜国建立了</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战后世界</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的</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新秩序</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endParaRPr>
          </a:p>
          <a:p>
            <a:pPr marL="342900" marR="0" indent="-342900" algn="l" defTabSz="914400" rtl="0" fontAlgn="auto" latinLnBrk="1" hangingPunct="0">
              <a:lnSpc>
                <a:spcPts val="3680"/>
              </a:lnSpc>
              <a:spcBef>
                <a:spcPct val="0"/>
              </a:spcBef>
              <a:spcAft>
                <a:spcPct val="0"/>
              </a:spcAft>
              <a:buClrTx/>
              <a:buSzTx/>
              <a:buFont typeface="Wingdings" panose="05000000000000000000" charset="0"/>
              <a:buChar char="Ø"/>
            </a:pP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从</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新经济政策</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社会主义工业化和农业集体化</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，了解苏联社会主义建设的</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成就</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和</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主要问题</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endParaRPr>
          </a:p>
          <a:p>
            <a:pPr marL="342900" marR="0" indent="-342900" algn="l" defTabSz="914400" rtl="0" fontAlgn="auto" latinLnBrk="1" hangingPunct="0">
              <a:lnSpc>
                <a:spcPts val="3680"/>
              </a:lnSpc>
              <a:spcBef>
                <a:spcPct val="0"/>
              </a:spcBef>
              <a:spcAft>
                <a:spcPct val="0"/>
              </a:spcAft>
              <a:buClrTx/>
              <a:buSzTx/>
              <a:buFont typeface="Wingdings" panose="05000000000000000000" charset="0"/>
              <a:buChar char="Ø"/>
            </a:pP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知道</a:t>
            </a:r>
            <a:r>
              <a:rPr lang="en-US" altLang="zh-CN" sz="2400">
                <a:ln>
                  <a:noFill/>
                </a:ln>
                <a:solidFill>
                  <a:srgbClr val="FF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甘地领</a:t>
            </a:r>
            <a:r>
              <a:rPr lang="en-US" altLang="zh-CN" sz="2400">
                <a:ln>
                  <a:noFill/>
                </a:ln>
                <a:solidFill>
                  <a:srgbClr val="000000"/>
                </a:solidFill>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cs typeface="楷体" panose="02010609060101010101" pitchFamily="49" charset="-122"/>
                <a:sym typeface="+mn-ea"/>
              </a:rPr>
              <a:t>导的印度非暴力不合作运动，了解印度人民争取民族独立斗争的不同特点。</a:t>
            </a:r>
            <a:endParaRPr lang="zh-CN" sz="2400">
              <a:ln>
                <a:noFill/>
              </a:ln>
              <a:effectLst>
                <a:outerShdw blurRad="38100" dist="38100" dir="2700000" algn="tl">
                  <a:srgbClr val="000000">
                    <a:alpha val="43137"/>
                  </a:srgbClr>
                </a:outerShdw>
              </a:effectLst>
              <a:uFillTx/>
              <a:latin typeface="楷体" panose="02010609060101010101" pitchFamily="49" charset="-122"/>
              <a:ea typeface="楷体" panose="02010609060101010101" pitchFamily="49" charset="-122"/>
              <a:sym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914650" y="25717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36041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4228465" y="481330"/>
            <a:ext cx="40392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壹</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单元概述</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4" name="文本框 3" title=""/>
          <p:cNvSpPr txBox="1"/>
          <p:nvPr>
            <p:custDataLst>
              <p:tags r:id="rId11"/>
            </p:custDataLst>
          </p:nvPr>
        </p:nvSpPr>
        <p:spPr>
          <a:xfrm>
            <a:off x="564515" y="1486535"/>
            <a:ext cx="11037570" cy="4972685"/>
          </a:xfrm>
          <a:prstGeom prst="rect">
            <a:avLst/>
          </a:prstGeom>
          <a:noFill/>
          <a:ln w="28575" cmpd="sng">
            <a:solidFill>
              <a:schemeClr val="accent1">
                <a:shade val="50000"/>
              </a:schemeClr>
            </a:solidFill>
            <a:prstDash val="sysDash"/>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defTabSz="914400" fontAlgn="auto">
              <a:lnSpc>
                <a:spcPts val="2900"/>
              </a:lnSpc>
              <a:spcBef>
                <a:spcPct val="0"/>
              </a:spcBef>
              <a:spcAft>
                <a:spcPct val="0"/>
              </a:spcAft>
              <a:buClrTx/>
              <a:buSzTx/>
              <a:buFontTx/>
              <a:buNone/>
              <a:defRPr/>
            </a:pPr>
            <a:r>
              <a:rPr lang="zh-CN" altLang="en-US" sz="2000">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00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000">
                <a:latin typeface="楷体" panose="02010609060101010101" pitchFamily="49" charset="-122"/>
                <a:ea typeface="楷体" panose="02010609060101010101" pitchFamily="49" charset="-122"/>
                <a:cs typeface="楷体" panose="02010609060101010101" pitchFamily="49" charset="-122"/>
                <a:sym typeface="+mn-ea"/>
              </a:rPr>
              <a:t>第一次世界大战是西方列强为重新瓜分世界、争夺世界霸权而发动的一场帝国主义战争,是人类历史上一次规模空前的战争。受第一次世界大战的影响,列宁领导的十月革命取得胜利,建立了世界上第一个无产阶级专政的国家。斯大林把苏联由落后的农业国变成了先进的工业国。苏联模式对苏联和社会主义国家影响很大。通过第一次世界大战后签署的《凡尔赛条约》《九国公约》等条约,建立了被称为“凡尔赛-华盛顿体系”的国际新秩序。这一新秩序是建立在强权之上,不能消除帝国主义国家之间的矛盾,这一体系极其不牢固。战争还激化了亚非殖民地半殖民地国家与宗主国之间的矛盾,在战后兴起了新一轮的民族独立运动和民主改革。甘地领导的印度非暴力不合作运动、扎格鲁尔领导的埃及华夫脱运动及卡德纳斯领导的墨西哥改革,影响深远,各具特色。</a:t>
            </a:r>
            <a:endParaRPr lang="zh-CN" altLang="en-US" sz="2000">
              <a:latin typeface="楷体" panose="02010609060101010101" pitchFamily="49" charset="-122"/>
              <a:ea typeface="楷体" panose="02010609060101010101" pitchFamily="49" charset="-122"/>
              <a:cs typeface="楷体" panose="02010609060101010101" pitchFamily="49" charset="-122"/>
              <a:sym typeface="+mn-ea"/>
            </a:endParaRPr>
          </a:p>
          <a:p>
            <a:pPr indent="457200" algn="l" fontAlgn="auto">
              <a:lnSpc>
                <a:spcPts val="2900"/>
              </a:lnSpc>
            </a:pPr>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（1）政治：</a:t>
            </a:r>
            <a:r>
              <a:rPr lang="zh-CN" altLang="en-US" sz="2000">
                <a:latin typeface="楷体" panose="02010609060101010101" pitchFamily="49" charset="-122"/>
                <a:ea typeface="楷体" panose="02010609060101010101" pitchFamily="49" charset="-122"/>
                <a:cs typeface="楷体" panose="02010609060101010101" pitchFamily="49" charset="-122"/>
                <a:sym typeface="+mn-ea"/>
              </a:rPr>
              <a:t>第一次世界大战动摇了以欧洲为中心的传统世界格局；第一次世界大战后建立了凡尔赛—华盛顿体系；俄国十月革命胜利，建立了世界上第一个无产阶级专政的国家，苏俄(联)社会主义道路探索曲折发展；亚非拉民族民主运动高涨</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pPr algn="l" fontAlgn="auto">
              <a:lnSpc>
                <a:spcPts val="2900"/>
              </a:lnSpc>
              <a:buNone/>
            </a:pPr>
            <a:r>
              <a:rPr lang="en-US" altLang="zh-CN" sz="200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（2）经济：</a:t>
            </a:r>
            <a:r>
              <a:rPr lang="zh-CN" altLang="en-US" sz="2000">
                <a:latin typeface="楷体" panose="02010609060101010101" pitchFamily="49" charset="-122"/>
                <a:ea typeface="楷体" panose="02010609060101010101" pitchFamily="49" charset="-122"/>
                <a:cs typeface="楷体" panose="02010609060101010101" pitchFamily="49" charset="-122"/>
                <a:sym typeface="+mn-ea"/>
              </a:rPr>
              <a:t>欧洲在世界的经济地位下降；新生的苏维埃政权先后实施了“战时共产主义”政策、新经济政策，并进行了有计划的经济建设，形成了苏联模式，社会主义建设取得巨大成就</a:t>
            </a:r>
            <a:endParaRPr lang="zh-CN" altLang="en-US" sz="2000">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贰</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单元时间脉络</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34" name="圆角矩形 33" title=""/>
          <p:cNvSpPr/>
          <p:nvPr>
            <p:custDataLst>
              <p:tags r:id="rId11"/>
            </p:custDataLst>
          </p:nvPr>
        </p:nvSpPr>
        <p:spPr>
          <a:xfrm>
            <a:off x="473710" y="1486535"/>
            <a:ext cx="11333480" cy="4899025"/>
          </a:xfrm>
          <a:prstGeom prst="roundRect">
            <a:avLst/>
          </a:prstGeom>
          <a:noFill/>
          <a:ln w="22225">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cxnSp>
        <p:nvCxnSpPr>
          <p:cNvPr id="2" name="直接箭头连接符 1" title=""/>
          <p:cNvCxnSpPr/>
          <p:nvPr>
            <p:custDataLst>
              <p:tags r:id="rId12"/>
            </p:custDataLst>
          </p:nvPr>
        </p:nvCxnSpPr>
        <p:spPr>
          <a:xfrm>
            <a:off x="1422400" y="4091305"/>
            <a:ext cx="10166985"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 name="直接连接符 3" title=""/>
          <p:cNvCxnSpPr/>
          <p:nvPr>
            <p:custDataLst>
              <p:tags r:id="rId13"/>
            </p:custDataLst>
          </p:nvPr>
        </p:nvCxnSpPr>
        <p:spPr>
          <a:xfrm flipH="1">
            <a:off x="8615362" y="3910988"/>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title=""/>
          <p:cNvCxnSpPr/>
          <p:nvPr>
            <p:custDataLst>
              <p:tags r:id="rId14"/>
            </p:custDataLst>
          </p:nvPr>
        </p:nvCxnSpPr>
        <p:spPr>
          <a:xfrm flipH="1">
            <a:off x="10187544" y="2391821"/>
            <a:ext cx="0" cy="1698734"/>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title=""/>
          <p:cNvCxnSpPr/>
          <p:nvPr>
            <p:custDataLst>
              <p:tags r:id="rId15"/>
            </p:custDataLst>
          </p:nvPr>
        </p:nvCxnSpPr>
        <p:spPr>
          <a:xfrm flipH="1">
            <a:off x="1967859" y="3190555"/>
            <a:ext cx="0" cy="90000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title=""/>
          <p:cNvCxnSpPr/>
          <p:nvPr>
            <p:custDataLst>
              <p:tags r:id="rId16"/>
            </p:custDataLst>
          </p:nvPr>
        </p:nvCxnSpPr>
        <p:spPr>
          <a:xfrm flipH="1">
            <a:off x="3540041" y="3190555"/>
            <a:ext cx="0" cy="90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title=""/>
          <p:cNvCxnSpPr/>
          <p:nvPr>
            <p:custDataLst>
              <p:tags r:id="rId17"/>
            </p:custDataLst>
          </p:nvPr>
        </p:nvCxnSpPr>
        <p:spPr>
          <a:xfrm flipH="1">
            <a:off x="5255733" y="3190555"/>
            <a:ext cx="0" cy="90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title=""/>
          <p:cNvCxnSpPr/>
          <p:nvPr>
            <p:custDataLst>
              <p:tags r:id="rId18"/>
            </p:custDataLst>
          </p:nvPr>
        </p:nvCxnSpPr>
        <p:spPr>
          <a:xfrm flipH="1">
            <a:off x="7114935" y="2391821"/>
            <a:ext cx="0" cy="1698734"/>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 name="直接连接符 27" title=""/>
          <p:cNvCxnSpPr/>
          <p:nvPr>
            <p:custDataLst>
              <p:tags r:id="rId19"/>
            </p:custDataLst>
          </p:nvPr>
        </p:nvCxnSpPr>
        <p:spPr>
          <a:xfrm flipH="1">
            <a:off x="9473208" y="3910988"/>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title=""/>
          <p:cNvCxnSpPr/>
          <p:nvPr>
            <p:custDataLst>
              <p:tags r:id="rId20"/>
            </p:custDataLst>
          </p:nvPr>
        </p:nvCxnSpPr>
        <p:spPr>
          <a:xfrm flipH="1">
            <a:off x="10686615" y="3910988"/>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title=""/>
          <p:cNvCxnSpPr/>
          <p:nvPr>
            <p:custDataLst>
              <p:tags r:id="rId21"/>
            </p:custDataLst>
          </p:nvPr>
        </p:nvCxnSpPr>
        <p:spPr>
          <a:xfrm flipH="1">
            <a:off x="2825705" y="3190555"/>
            <a:ext cx="0" cy="90000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接连接符 30" title=""/>
          <p:cNvCxnSpPr/>
          <p:nvPr>
            <p:custDataLst>
              <p:tags r:id="rId22"/>
            </p:custDataLst>
          </p:nvPr>
        </p:nvCxnSpPr>
        <p:spPr>
          <a:xfrm flipH="1">
            <a:off x="4397887" y="3910988"/>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title=""/>
          <p:cNvCxnSpPr/>
          <p:nvPr>
            <p:custDataLst>
              <p:tags r:id="rId23"/>
            </p:custDataLst>
          </p:nvPr>
        </p:nvCxnSpPr>
        <p:spPr>
          <a:xfrm flipH="1">
            <a:off x="6113579" y="3910988"/>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title=""/>
          <p:cNvCxnSpPr/>
          <p:nvPr>
            <p:custDataLst>
              <p:tags r:id="rId24"/>
            </p:custDataLst>
          </p:nvPr>
        </p:nvCxnSpPr>
        <p:spPr>
          <a:xfrm flipH="1">
            <a:off x="7757516" y="3910988"/>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箭头连接符 34" title=""/>
          <p:cNvCxnSpPr/>
          <p:nvPr>
            <p:custDataLst>
              <p:tags r:id="rId25"/>
            </p:custDataLst>
          </p:nvPr>
        </p:nvCxnSpPr>
        <p:spPr>
          <a:xfrm>
            <a:off x="1611630" y="5828030"/>
            <a:ext cx="9978390" cy="0"/>
          </a:xfrm>
          <a:prstGeom prst="straightConnector1">
            <a:avLst/>
          </a:prstGeom>
          <a:ln w="381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6" name="矩形 35" title=""/>
          <p:cNvSpPr/>
          <p:nvPr>
            <p:custDataLst>
              <p:tags r:id="rId26"/>
            </p:custDataLst>
          </p:nvPr>
        </p:nvSpPr>
        <p:spPr>
          <a:xfrm>
            <a:off x="848879" y="5538083"/>
            <a:ext cx="762715" cy="4384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600">
                <a:solidFill>
                  <a:schemeClr val="tx1"/>
                </a:solidFill>
                <a:latin typeface="黑体" panose="02010609060101010101" pitchFamily="49" charset="-122"/>
                <a:ea typeface="黑体" panose="02010609060101010101" pitchFamily="49" charset="-122"/>
              </a:rPr>
              <a:t>中国</a:t>
            </a:r>
            <a:endParaRPr lang="zh-CN" altLang="en-US" sz="1600">
              <a:solidFill>
                <a:schemeClr val="tx1"/>
              </a:solidFill>
              <a:latin typeface="黑体" panose="02010609060101010101" pitchFamily="49" charset="-122"/>
              <a:ea typeface="黑体" panose="02010609060101010101" pitchFamily="49" charset="-122"/>
            </a:endParaRPr>
          </a:p>
        </p:txBody>
      </p:sp>
      <p:cxnSp>
        <p:nvCxnSpPr>
          <p:cNvPr id="37" name="直接连接符 36" title=""/>
          <p:cNvCxnSpPr/>
          <p:nvPr>
            <p:custDataLst>
              <p:tags r:id="rId27"/>
            </p:custDataLst>
          </p:nvPr>
        </p:nvCxnSpPr>
        <p:spPr>
          <a:xfrm flipH="1">
            <a:off x="4202100" y="5666483"/>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文本框 37" title=""/>
          <p:cNvSpPr txBox="1"/>
          <p:nvPr>
            <p:custDataLst>
              <p:tags r:id="rId28"/>
            </p:custDataLst>
          </p:nvPr>
        </p:nvSpPr>
        <p:spPr>
          <a:xfrm>
            <a:off x="3274695" y="5888990"/>
            <a:ext cx="1993900"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1915</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a:p>
            <a:pPr algn="ctr"/>
            <a:r>
              <a:rPr lang="zh-CN" altLang="en-US" sz="1600" smtClean="0">
                <a:latin typeface="黑体" panose="02010609060101010101" pitchFamily="49" charset="-122"/>
                <a:ea typeface="黑体" panose="02010609060101010101" pitchFamily="49" charset="-122"/>
                <a:cs typeface="黑体" panose="02010609060101010101" pitchFamily="49" charset="-122"/>
              </a:rPr>
              <a:t>新文化运动开始</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cxnSp>
        <p:nvCxnSpPr>
          <p:cNvPr id="39" name="直接连接符 38" title=""/>
          <p:cNvCxnSpPr/>
          <p:nvPr>
            <p:custDataLst>
              <p:tags r:id="rId29"/>
            </p:custDataLst>
          </p:nvPr>
        </p:nvCxnSpPr>
        <p:spPr>
          <a:xfrm flipH="1">
            <a:off x="6176373" y="5666483"/>
            <a:ext cx="0" cy="18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文本框 44" title=""/>
          <p:cNvSpPr txBox="1"/>
          <p:nvPr>
            <p:custDataLst>
              <p:tags r:id="rId30"/>
            </p:custDataLst>
          </p:nvPr>
        </p:nvSpPr>
        <p:spPr>
          <a:xfrm>
            <a:off x="5078095" y="5888990"/>
            <a:ext cx="2480310"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1919</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a:p>
            <a:pPr algn="ctr"/>
            <a:r>
              <a:rPr lang="zh-CN" altLang="en-US" sz="1600" smtClean="0">
                <a:latin typeface="黑体" panose="02010609060101010101" pitchFamily="49" charset="-122"/>
                <a:ea typeface="黑体" panose="02010609060101010101" pitchFamily="49" charset="-122"/>
                <a:cs typeface="黑体" panose="02010609060101010101" pitchFamily="49" charset="-122"/>
              </a:rPr>
              <a:t>五四运动爆发</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40" name="文本框 39" title=""/>
          <p:cNvSpPr txBox="1"/>
          <p:nvPr>
            <p:custDataLst>
              <p:tags r:id="rId31"/>
            </p:custDataLst>
          </p:nvPr>
        </p:nvSpPr>
        <p:spPr>
          <a:xfrm>
            <a:off x="704393" y="4540964"/>
            <a:ext cx="1144968"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smtClean="0">
                <a:latin typeface="黑体" panose="02010609060101010101" pitchFamily="49" charset="-122"/>
                <a:ea typeface="黑体" panose="02010609060101010101" pitchFamily="49" charset="-122"/>
              </a:rPr>
              <a:t>苏俄（联）的革命与建设：</a:t>
            </a:r>
            <a:endParaRPr lang="zh-CN" altLang="en-US" sz="1600" smtClean="0">
              <a:latin typeface="黑体" panose="02010609060101010101" pitchFamily="49" charset="-122"/>
              <a:ea typeface="黑体" panose="02010609060101010101" pitchFamily="49" charset="-122"/>
            </a:endParaRPr>
          </a:p>
        </p:txBody>
      </p:sp>
      <p:sp>
        <p:nvSpPr>
          <p:cNvPr id="70" name="文本框 69" title=""/>
          <p:cNvSpPr txBox="1"/>
          <p:nvPr>
            <p:custDataLst>
              <p:tags r:id="rId32"/>
            </p:custDataLst>
          </p:nvPr>
        </p:nvSpPr>
        <p:spPr>
          <a:xfrm>
            <a:off x="665309" y="3231076"/>
            <a:ext cx="987021"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smtClean="0">
                <a:latin typeface="黑体" panose="02010609060101010101" pitchFamily="49" charset="-122"/>
                <a:ea typeface="黑体" panose="02010609060101010101" pitchFamily="49" charset="-122"/>
              </a:rPr>
              <a:t>战后新秩序：</a:t>
            </a:r>
            <a:endParaRPr lang="zh-CN" altLang="en-US" sz="1600" smtClean="0">
              <a:latin typeface="黑体" panose="02010609060101010101" pitchFamily="49" charset="-122"/>
              <a:ea typeface="黑体" panose="02010609060101010101" pitchFamily="49" charset="-122"/>
            </a:endParaRPr>
          </a:p>
        </p:txBody>
      </p:sp>
      <p:sp>
        <p:nvSpPr>
          <p:cNvPr id="71" name="文本框 70" title=""/>
          <p:cNvSpPr txBox="1"/>
          <p:nvPr>
            <p:custDataLst>
              <p:tags r:id="rId33"/>
            </p:custDataLst>
          </p:nvPr>
        </p:nvSpPr>
        <p:spPr>
          <a:xfrm>
            <a:off x="615144" y="1745369"/>
            <a:ext cx="987021"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smtClean="0">
                <a:latin typeface="黑体" panose="02010609060101010101" pitchFamily="49" charset="-122"/>
                <a:ea typeface="黑体" panose="02010609060101010101" pitchFamily="49" charset="-122"/>
              </a:rPr>
              <a:t>民族民主运动：</a:t>
            </a:r>
            <a:endParaRPr lang="zh-CN" altLang="en-US" sz="1600" smtClean="0">
              <a:latin typeface="黑体" panose="02010609060101010101" pitchFamily="49" charset="-122"/>
              <a:ea typeface="黑体" panose="02010609060101010101" pitchFamily="49" charset="-122"/>
            </a:endParaRPr>
          </a:p>
        </p:txBody>
      </p:sp>
      <p:sp>
        <p:nvSpPr>
          <p:cNvPr id="92" name="文本框 91" title=""/>
          <p:cNvSpPr txBox="1"/>
          <p:nvPr>
            <p:custDataLst>
              <p:tags r:id="rId34"/>
            </p:custDataLst>
          </p:nvPr>
        </p:nvSpPr>
        <p:spPr>
          <a:xfrm>
            <a:off x="1462169"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1882</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93" name="文本框 92" title=""/>
          <p:cNvSpPr txBox="1"/>
          <p:nvPr>
            <p:custDataLst>
              <p:tags r:id="rId35"/>
            </p:custDataLst>
          </p:nvPr>
        </p:nvSpPr>
        <p:spPr>
          <a:xfrm>
            <a:off x="2320015" y="4097957"/>
            <a:ext cx="1011379"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20</a:t>
            </a:r>
            <a:r>
              <a:rPr lang="zh-CN" altLang="en-US" sz="1600" smtClean="0">
                <a:latin typeface="黑体" panose="02010609060101010101" pitchFamily="49" charset="-122"/>
                <a:ea typeface="黑体" panose="02010609060101010101" pitchFamily="49" charset="-122"/>
                <a:cs typeface="黑体" panose="02010609060101010101" pitchFamily="49" charset="-122"/>
              </a:rPr>
              <a:t>世</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a:p>
            <a:pPr algn="ctr"/>
            <a:r>
              <a:rPr lang="zh-CN" altLang="en-US" sz="1600" smtClean="0">
                <a:latin typeface="黑体" panose="02010609060101010101" pitchFamily="49" charset="-122"/>
                <a:ea typeface="黑体" panose="02010609060101010101" pitchFamily="49" charset="-122"/>
                <a:cs typeface="黑体" panose="02010609060101010101" pitchFamily="49" charset="-122"/>
              </a:rPr>
              <a:t>纪初</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94" name="文本框 93" title=""/>
          <p:cNvSpPr txBox="1"/>
          <p:nvPr>
            <p:custDataLst>
              <p:tags r:id="rId36"/>
            </p:custDataLst>
          </p:nvPr>
        </p:nvSpPr>
        <p:spPr>
          <a:xfrm>
            <a:off x="3041429" y="4097957"/>
            <a:ext cx="1011379"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1914</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7</a:t>
            </a:r>
            <a:r>
              <a:rPr lang="zh-CN" altLang="en-US" sz="1600" smtClean="0">
                <a:latin typeface="黑体" panose="02010609060101010101" pitchFamily="49" charset="-122"/>
                <a:ea typeface="黑体" panose="02010609060101010101" pitchFamily="49" charset="-122"/>
                <a:cs typeface="黑体" panose="02010609060101010101" pitchFamily="49" charset="-122"/>
              </a:rPr>
              <a:t>月</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95" name="文本框 94" title=""/>
          <p:cNvSpPr txBox="1"/>
          <p:nvPr>
            <p:custDataLst>
              <p:tags r:id="rId37"/>
            </p:custDataLst>
          </p:nvPr>
        </p:nvSpPr>
        <p:spPr>
          <a:xfrm>
            <a:off x="3914258"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1917</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96" name="文本框 95" title=""/>
          <p:cNvSpPr txBox="1"/>
          <p:nvPr>
            <p:custDataLst>
              <p:tags r:id="rId38"/>
            </p:custDataLst>
          </p:nvPr>
        </p:nvSpPr>
        <p:spPr>
          <a:xfrm>
            <a:off x="4768720"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1918</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97" name="文本框 96" title=""/>
          <p:cNvSpPr txBox="1"/>
          <p:nvPr>
            <p:custDataLst>
              <p:tags r:id="rId39"/>
            </p:custDataLst>
          </p:nvPr>
        </p:nvSpPr>
        <p:spPr>
          <a:xfrm>
            <a:off x="5536134"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1919</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98" name="文本框 97" title=""/>
          <p:cNvSpPr txBox="1"/>
          <p:nvPr>
            <p:custDataLst>
              <p:tags r:id="rId40"/>
            </p:custDataLst>
          </p:nvPr>
        </p:nvSpPr>
        <p:spPr>
          <a:xfrm>
            <a:off x="6639521"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1920</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99" name="文本框 98" title=""/>
          <p:cNvSpPr txBox="1"/>
          <p:nvPr>
            <p:custDataLst>
              <p:tags r:id="rId41"/>
            </p:custDataLst>
          </p:nvPr>
        </p:nvSpPr>
        <p:spPr>
          <a:xfrm>
            <a:off x="7278397"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1921</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100" name="文本框 99" title=""/>
          <p:cNvSpPr txBox="1"/>
          <p:nvPr>
            <p:custDataLst>
              <p:tags r:id="rId42"/>
            </p:custDataLst>
          </p:nvPr>
        </p:nvSpPr>
        <p:spPr>
          <a:xfrm>
            <a:off x="8109982"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1922</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101" name="文本框 100" title=""/>
          <p:cNvSpPr txBox="1"/>
          <p:nvPr>
            <p:custDataLst>
              <p:tags r:id="rId43"/>
            </p:custDataLst>
          </p:nvPr>
        </p:nvSpPr>
        <p:spPr>
          <a:xfrm>
            <a:off x="8967518" y="4097957"/>
            <a:ext cx="101137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1926</a:t>
            </a: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102" name="文本框 101" title=""/>
          <p:cNvSpPr txBox="1"/>
          <p:nvPr>
            <p:custDataLst>
              <p:tags r:id="rId44"/>
            </p:custDataLst>
          </p:nvPr>
        </p:nvSpPr>
        <p:spPr>
          <a:xfrm>
            <a:off x="9679674" y="4097957"/>
            <a:ext cx="1011379"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1934</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a:p>
            <a:pPr algn="ct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103" name="文本框 102" title=""/>
          <p:cNvSpPr txBox="1"/>
          <p:nvPr>
            <p:custDataLst>
              <p:tags r:id="rId45"/>
            </p:custDataLst>
          </p:nvPr>
        </p:nvSpPr>
        <p:spPr>
          <a:xfrm>
            <a:off x="10189698" y="4097957"/>
            <a:ext cx="1011379"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smtClean="0">
                <a:latin typeface="黑体" panose="02010609060101010101" pitchFamily="49" charset="-122"/>
                <a:ea typeface="黑体" panose="02010609060101010101" pitchFamily="49" charset="-122"/>
                <a:cs typeface="黑体" panose="02010609060101010101" pitchFamily="49" charset="-122"/>
              </a:rPr>
              <a:t>1936</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a:p>
            <a:pPr algn="ctr"/>
            <a:r>
              <a:rPr lang="zh-CN" altLang="en-US" sz="1600" smtClean="0">
                <a:latin typeface="黑体" panose="02010609060101010101" pitchFamily="49" charset="-122"/>
                <a:ea typeface="黑体" panose="02010609060101010101" pitchFamily="49" charset="-122"/>
                <a:cs typeface="黑体" panose="02010609060101010101" pitchFamily="49" charset="-122"/>
              </a:rPr>
              <a:t>年</a:t>
            </a:r>
            <a:endParaRPr lang="en-US" altLang="zh-CN" sz="1600" smtClean="0">
              <a:latin typeface="黑体" panose="02010609060101010101" pitchFamily="49" charset="-122"/>
              <a:ea typeface="黑体" panose="02010609060101010101" pitchFamily="49" charset="-122"/>
              <a:cs typeface="黑体" panose="02010609060101010101" pitchFamily="49" charset="-122"/>
            </a:endParaRPr>
          </a:p>
        </p:txBody>
      </p:sp>
      <p:sp>
        <p:nvSpPr>
          <p:cNvPr id="104" name="文本框 103" title=""/>
          <p:cNvSpPr txBox="1"/>
          <p:nvPr>
            <p:custDataLst>
              <p:tags r:id="rId46"/>
            </p:custDataLst>
          </p:nvPr>
        </p:nvSpPr>
        <p:spPr>
          <a:xfrm>
            <a:off x="1404205" y="2553628"/>
            <a:ext cx="1127309"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三国同盟正式形成</a:t>
            </a:r>
            <a:endParaRPr lang="zh-CN" altLang="en-US" sz="1600" smtClean="0">
              <a:latin typeface="黑体" panose="02010609060101010101" pitchFamily="49" charset="-122"/>
              <a:ea typeface="黑体" panose="02010609060101010101" pitchFamily="49" charset="-122"/>
            </a:endParaRPr>
          </a:p>
        </p:txBody>
      </p:sp>
      <p:sp>
        <p:nvSpPr>
          <p:cNvPr id="105" name="文本框 104" title=""/>
          <p:cNvSpPr txBox="1"/>
          <p:nvPr>
            <p:custDataLst>
              <p:tags r:id="rId47"/>
            </p:custDataLst>
          </p:nvPr>
        </p:nvSpPr>
        <p:spPr>
          <a:xfrm>
            <a:off x="2363561" y="2553628"/>
            <a:ext cx="995543"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a:latin typeface="黑体" panose="02010609060101010101" pitchFamily="49" charset="-122"/>
                <a:ea typeface="黑体" panose="02010609060101010101" pitchFamily="49" charset="-122"/>
              </a:rPr>
              <a:t>三国协约</a:t>
            </a:r>
            <a:r>
              <a:rPr lang="zh-CN" altLang="en-US" sz="1600" smtClean="0">
                <a:latin typeface="黑体" panose="02010609060101010101" pitchFamily="49" charset="-122"/>
                <a:ea typeface="黑体" panose="02010609060101010101" pitchFamily="49" charset="-122"/>
              </a:rPr>
              <a:t>形成</a:t>
            </a:r>
            <a:endParaRPr lang="en-US" altLang="zh-CN" sz="1600" smtClean="0">
              <a:latin typeface="黑体" panose="02010609060101010101" pitchFamily="49" charset="-122"/>
              <a:ea typeface="黑体" panose="02010609060101010101" pitchFamily="49" charset="-122"/>
            </a:endParaRPr>
          </a:p>
        </p:txBody>
      </p:sp>
      <p:sp>
        <p:nvSpPr>
          <p:cNvPr id="106" name="文本框 105" title=""/>
          <p:cNvSpPr txBox="1"/>
          <p:nvPr>
            <p:custDataLst>
              <p:tags r:id="rId48"/>
            </p:custDataLst>
          </p:nvPr>
        </p:nvSpPr>
        <p:spPr>
          <a:xfrm>
            <a:off x="3775333" y="2773528"/>
            <a:ext cx="1209106"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第一次世界大战</a:t>
            </a:r>
            <a:endParaRPr lang="zh-CN" altLang="en-US" sz="1600" smtClean="0">
              <a:latin typeface="黑体" panose="02010609060101010101" pitchFamily="49" charset="-122"/>
              <a:ea typeface="黑体" panose="02010609060101010101" pitchFamily="49" charset="-122"/>
            </a:endParaRPr>
          </a:p>
        </p:txBody>
      </p:sp>
      <p:cxnSp>
        <p:nvCxnSpPr>
          <p:cNvPr id="107" name="直接箭头连接符 106" title=""/>
          <p:cNvCxnSpPr/>
          <p:nvPr>
            <p:custDataLst>
              <p:tags r:id="rId49"/>
            </p:custDataLst>
          </p:nvPr>
        </p:nvCxnSpPr>
        <p:spPr>
          <a:xfrm>
            <a:off x="3559712" y="3419859"/>
            <a:ext cx="1708615" cy="0"/>
          </a:xfrm>
          <a:prstGeom prst="straightConnector1">
            <a:avLst/>
          </a:prstGeom>
          <a:ln w="38100">
            <a:solidFill>
              <a:srgbClr val="43495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8" name="文本框 107" title=""/>
          <p:cNvSpPr txBox="1"/>
          <p:nvPr>
            <p:custDataLst>
              <p:tags r:id="rId50"/>
            </p:custDataLst>
          </p:nvPr>
        </p:nvSpPr>
        <p:spPr>
          <a:xfrm>
            <a:off x="4669489" y="1745315"/>
            <a:ext cx="1209106"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华夫脱运动开始</a:t>
            </a:r>
            <a:endParaRPr lang="zh-CN" altLang="en-US" sz="1600" smtClean="0">
              <a:latin typeface="黑体" panose="02010609060101010101" pitchFamily="49" charset="-122"/>
              <a:ea typeface="黑体" panose="02010609060101010101" pitchFamily="49" charset="-122"/>
            </a:endParaRPr>
          </a:p>
        </p:txBody>
      </p:sp>
      <p:sp>
        <p:nvSpPr>
          <p:cNvPr id="109" name="文本框 108" title=""/>
          <p:cNvSpPr txBox="1"/>
          <p:nvPr>
            <p:custDataLst>
              <p:tags r:id="rId51"/>
            </p:custDataLst>
          </p:nvPr>
        </p:nvSpPr>
        <p:spPr>
          <a:xfrm>
            <a:off x="5598380" y="2618019"/>
            <a:ext cx="1017402" cy="13220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巴黎和会召开，</a:t>
            </a:r>
            <a:r>
              <a:rPr lang="en-US" altLang="zh-CN" sz="1600" smtClean="0">
                <a:latin typeface="黑体" panose="02010609060101010101" pitchFamily="49" charset="-122"/>
                <a:ea typeface="黑体" panose="02010609060101010101" pitchFamily="49" charset="-122"/>
              </a:rPr>
              <a:t>《</a:t>
            </a:r>
            <a:r>
              <a:rPr lang="zh-CN" altLang="en-US" sz="1600" smtClean="0">
                <a:latin typeface="黑体" panose="02010609060101010101" pitchFamily="49" charset="-122"/>
                <a:ea typeface="黑体" panose="02010609060101010101" pitchFamily="49" charset="-122"/>
              </a:rPr>
              <a:t>凡尔赛条约</a:t>
            </a:r>
            <a:r>
              <a:rPr lang="en-US" altLang="zh-CN" sz="1600" smtClean="0">
                <a:latin typeface="黑体" panose="02010609060101010101" pitchFamily="49" charset="-122"/>
                <a:ea typeface="黑体" panose="02010609060101010101" pitchFamily="49" charset="-122"/>
              </a:rPr>
              <a:t>》</a:t>
            </a:r>
            <a:r>
              <a:rPr lang="zh-CN" altLang="en-US" sz="1600" smtClean="0">
                <a:latin typeface="黑体" panose="02010609060101010101" pitchFamily="49" charset="-122"/>
                <a:ea typeface="黑体" panose="02010609060101010101" pitchFamily="49" charset="-122"/>
              </a:rPr>
              <a:t>签订</a:t>
            </a:r>
            <a:endParaRPr lang="en-US" altLang="zh-CN" sz="1600" smtClean="0">
              <a:latin typeface="黑体" panose="02010609060101010101" pitchFamily="49" charset="-122"/>
              <a:ea typeface="黑体" panose="02010609060101010101" pitchFamily="49" charset="-122"/>
            </a:endParaRPr>
          </a:p>
        </p:txBody>
      </p:sp>
      <p:sp>
        <p:nvSpPr>
          <p:cNvPr id="110" name="文本框 109" title=""/>
          <p:cNvSpPr txBox="1"/>
          <p:nvPr>
            <p:custDataLst>
              <p:tags r:id="rId52"/>
            </p:custDataLst>
          </p:nvPr>
        </p:nvSpPr>
        <p:spPr>
          <a:xfrm>
            <a:off x="6326505" y="1673860"/>
            <a:ext cx="1784350"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印度开展非暴力不合作运动开展开始</a:t>
            </a:r>
            <a:endParaRPr lang="zh-CN" altLang="en-US" sz="1600" smtClean="0">
              <a:latin typeface="黑体" panose="02010609060101010101" pitchFamily="49" charset="-122"/>
              <a:ea typeface="黑体" panose="02010609060101010101" pitchFamily="49" charset="-122"/>
            </a:endParaRPr>
          </a:p>
        </p:txBody>
      </p:sp>
      <p:sp>
        <p:nvSpPr>
          <p:cNvPr id="111" name="文本框 110" title=""/>
          <p:cNvSpPr txBox="1"/>
          <p:nvPr>
            <p:custDataLst>
              <p:tags r:id="rId53"/>
            </p:custDataLst>
          </p:nvPr>
        </p:nvSpPr>
        <p:spPr>
          <a:xfrm>
            <a:off x="9646348" y="1745490"/>
            <a:ext cx="1140455"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卡德纳斯改革开始</a:t>
            </a:r>
            <a:endParaRPr lang="zh-CN" altLang="en-US" sz="1600" smtClean="0">
              <a:latin typeface="黑体" panose="02010609060101010101" pitchFamily="49" charset="-122"/>
              <a:ea typeface="黑体" panose="02010609060101010101" pitchFamily="49" charset="-122"/>
            </a:endParaRPr>
          </a:p>
        </p:txBody>
      </p:sp>
      <p:cxnSp>
        <p:nvCxnSpPr>
          <p:cNvPr id="112" name="直接连接符 111" title=""/>
          <p:cNvCxnSpPr/>
          <p:nvPr>
            <p:custDataLst>
              <p:tags r:id="rId54"/>
            </p:custDataLst>
          </p:nvPr>
        </p:nvCxnSpPr>
        <p:spPr>
          <a:xfrm flipH="1">
            <a:off x="4397887" y="4468651"/>
            <a:ext cx="0" cy="423468"/>
          </a:xfrm>
          <a:prstGeom prst="line">
            <a:avLst/>
          </a:prstGeom>
          <a:ln w="38100">
            <a:solidFill>
              <a:schemeClr val="tx1">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3" name="文本框 112" title=""/>
          <p:cNvSpPr txBox="1"/>
          <p:nvPr>
            <p:custDataLst>
              <p:tags r:id="rId55"/>
            </p:custDataLst>
          </p:nvPr>
        </p:nvSpPr>
        <p:spPr>
          <a:xfrm>
            <a:off x="3721197" y="4885886"/>
            <a:ext cx="138090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十月革命</a:t>
            </a:r>
            <a:endParaRPr lang="zh-CN" altLang="en-US" sz="1600" smtClean="0">
              <a:latin typeface="黑体" panose="02010609060101010101" pitchFamily="49" charset="-122"/>
              <a:ea typeface="黑体" panose="02010609060101010101" pitchFamily="49" charset="-122"/>
            </a:endParaRPr>
          </a:p>
        </p:txBody>
      </p:sp>
      <p:cxnSp>
        <p:nvCxnSpPr>
          <p:cNvPr id="114" name="直接箭头连接符 113" title=""/>
          <p:cNvCxnSpPr/>
          <p:nvPr>
            <p:custDataLst>
              <p:tags r:id="rId56"/>
            </p:custDataLst>
          </p:nvPr>
        </p:nvCxnSpPr>
        <p:spPr>
          <a:xfrm>
            <a:off x="7786502" y="3931517"/>
            <a:ext cx="838069" cy="0"/>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5" name="文本框 114" title=""/>
          <p:cNvSpPr txBox="1"/>
          <p:nvPr>
            <p:custDataLst>
              <p:tags r:id="rId57"/>
            </p:custDataLst>
          </p:nvPr>
        </p:nvSpPr>
        <p:spPr>
          <a:xfrm>
            <a:off x="7558559" y="2696746"/>
            <a:ext cx="1295011" cy="10763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华盛顿会议召开，</a:t>
            </a:r>
            <a:r>
              <a:rPr lang="en-US" altLang="zh-CN" sz="1600" smtClean="0">
                <a:latin typeface="黑体" panose="02010609060101010101" pitchFamily="49" charset="-122"/>
                <a:ea typeface="黑体" panose="02010609060101010101" pitchFamily="49" charset="-122"/>
              </a:rPr>
              <a:t>《</a:t>
            </a:r>
            <a:r>
              <a:rPr lang="zh-CN" altLang="en-US" sz="1600" smtClean="0">
                <a:latin typeface="黑体" panose="02010609060101010101" pitchFamily="49" charset="-122"/>
                <a:ea typeface="黑体" panose="02010609060101010101" pitchFamily="49" charset="-122"/>
              </a:rPr>
              <a:t>九国公约</a:t>
            </a:r>
            <a:r>
              <a:rPr lang="en-US" altLang="zh-CN" sz="1600" smtClean="0">
                <a:latin typeface="黑体" panose="02010609060101010101" pitchFamily="49" charset="-122"/>
                <a:ea typeface="黑体" panose="02010609060101010101" pitchFamily="49" charset="-122"/>
              </a:rPr>
              <a:t>》</a:t>
            </a:r>
            <a:r>
              <a:rPr lang="zh-CN" altLang="en-US" sz="1600" smtClean="0">
                <a:latin typeface="黑体" panose="02010609060101010101" pitchFamily="49" charset="-122"/>
                <a:ea typeface="黑体" panose="02010609060101010101" pitchFamily="49" charset="-122"/>
              </a:rPr>
              <a:t>签订</a:t>
            </a:r>
            <a:endParaRPr lang="en-US" altLang="zh-CN" sz="1600" smtClean="0">
              <a:latin typeface="黑体" panose="02010609060101010101" pitchFamily="49" charset="-122"/>
              <a:ea typeface="黑体" panose="02010609060101010101" pitchFamily="49" charset="-122"/>
            </a:endParaRPr>
          </a:p>
        </p:txBody>
      </p:sp>
      <p:cxnSp>
        <p:nvCxnSpPr>
          <p:cNvPr id="116" name="直接连接符 115" title=""/>
          <p:cNvCxnSpPr/>
          <p:nvPr>
            <p:custDataLst>
              <p:tags r:id="rId58"/>
            </p:custDataLst>
          </p:nvPr>
        </p:nvCxnSpPr>
        <p:spPr>
          <a:xfrm flipH="1">
            <a:off x="7766182" y="4468651"/>
            <a:ext cx="0" cy="423468"/>
          </a:xfrm>
          <a:prstGeom prst="line">
            <a:avLst/>
          </a:prstGeom>
          <a:ln w="38100">
            <a:solidFill>
              <a:schemeClr val="tx1">
                <a:alpha val="99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直接连接符 116" title=""/>
          <p:cNvCxnSpPr/>
          <p:nvPr>
            <p:custDataLst>
              <p:tags r:id="rId59"/>
            </p:custDataLst>
          </p:nvPr>
        </p:nvCxnSpPr>
        <p:spPr>
          <a:xfrm flipH="1">
            <a:off x="9485908" y="4468651"/>
            <a:ext cx="0" cy="423468"/>
          </a:xfrm>
          <a:prstGeom prst="line">
            <a:avLst/>
          </a:prstGeom>
          <a:ln w="38100">
            <a:solidFill>
              <a:schemeClr val="tx1">
                <a:alpha val="99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直接连接符 117" title=""/>
          <p:cNvCxnSpPr/>
          <p:nvPr>
            <p:custDataLst>
              <p:tags r:id="rId60"/>
            </p:custDataLst>
          </p:nvPr>
        </p:nvCxnSpPr>
        <p:spPr>
          <a:xfrm flipH="1">
            <a:off x="10686615" y="4612161"/>
            <a:ext cx="0" cy="423468"/>
          </a:xfrm>
          <a:prstGeom prst="line">
            <a:avLst/>
          </a:prstGeom>
          <a:ln w="38100">
            <a:solidFill>
              <a:schemeClr val="tx1">
                <a:alpha val="99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9" name="文本框 118" title=""/>
          <p:cNvSpPr txBox="1"/>
          <p:nvPr>
            <p:custDataLst>
              <p:tags r:id="rId61"/>
            </p:custDataLst>
          </p:nvPr>
        </p:nvSpPr>
        <p:spPr>
          <a:xfrm>
            <a:off x="7083094" y="4899881"/>
            <a:ext cx="1380905"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新经济政策开始实施</a:t>
            </a:r>
            <a:endParaRPr lang="zh-CN" altLang="en-US" sz="1600" smtClean="0">
              <a:latin typeface="黑体" panose="02010609060101010101" pitchFamily="49" charset="-122"/>
              <a:ea typeface="黑体" panose="02010609060101010101" pitchFamily="49" charset="-122"/>
            </a:endParaRPr>
          </a:p>
        </p:txBody>
      </p:sp>
      <p:sp>
        <p:nvSpPr>
          <p:cNvPr id="120" name="文本框 119" title=""/>
          <p:cNvSpPr txBox="1"/>
          <p:nvPr>
            <p:custDataLst>
              <p:tags r:id="rId62"/>
            </p:custDataLst>
          </p:nvPr>
        </p:nvSpPr>
        <p:spPr>
          <a:xfrm>
            <a:off x="8800772" y="4899881"/>
            <a:ext cx="1346230"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苏联社会主义工业化建设开始</a:t>
            </a:r>
            <a:endParaRPr lang="zh-CN" altLang="en-US" sz="1600" smtClean="0">
              <a:latin typeface="黑体" panose="02010609060101010101" pitchFamily="49" charset="-122"/>
              <a:ea typeface="黑体" panose="02010609060101010101" pitchFamily="49" charset="-122"/>
            </a:endParaRPr>
          </a:p>
        </p:txBody>
      </p:sp>
      <p:sp>
        <p:nvSpPr>
          <p:cNvPr id="121" name="文本框 120" title=""/>
          <p:cNvSpPr txBox="1"/>
          <p:nvPr>
            <p:custDataLst>
              <p:tags r:id="rId63"/>
            </p:custDataLst>
          </p:nvPr>
        </p:nvSpPr>
        <p:spPr>
          <a:xfrm>
            <a:off x="10202385" y="4971636"/>
            <a:ext cx="989116"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smtClean="0">
                <a:latin typeface="黑体" panose="02010609060101010101" pitchFamily="49" charset="-122"/>
                <a:ea typeface="黑体" panose="02010609060101010101" pitchFamily="49" charset="-122"/>
              </a:rPr>
              <a:t>苏联模式形成</a:t>
            </a:r>
            <a:endParaRPr lang="zh-CN" altLang="en-US" sz="1600" smtClean="0">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ur="5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ur="5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ur="5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ur="50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dur="50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dur="50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4" dur="50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dur="50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dur="50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dur="50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dur="50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par>
                                <p:cTn id="53" presetID="2" presetClass="entr" presetSubtype="4" dur="50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500" fill="hold"/>
                                        <p:tgtEl>
                                          <p:spTgt spid="33"/>
                                        </p:tgtEl>
                                        <p:attrNameLst>
                                          <p:attrName>ppt_x</p:attrName>
                                        </p:attrNameLst>
                                      </p:cBhvr>
                                      <p:tavLst>
                                        <p:tav tm="0">
                                          <p:val>
                                            <p:strVal val="#ppt_x"/>
                                          </p:val>
                                        </p:tav>
                                        <p:tav tm="100000">
                                          <p:val>
                                            <p:strVal val="#ppt_x"/>
                                          </p:val>
                                        </p:tav>
                                      </p:tavLst>
                                    </p:anim>
                                    <p:anim calcmode="lin" valueType="num">
                                      <p:cBhvr additive="base">
                                        <p:cTn id="56" dur="500" fill="hold"/>
                                        <p:tgtEl>
                                          <p:spTgt spid="33"/>
                                        </p:tgtEl>
                                        <p:attrNameLst>
                                          <p:attrName>ppt_y</p:attrName>
                                        </p:attrNameLst>
                                      </p:cBhvr>
                                      <p:tavLst>
                                        <p:tav tm="0">
                                          <p:val>
                                            <p:strVal val="1+#ppt_h/2"/>
                                          </p:val>
                                        </p:tav>
                                        <p:tav tm="100000">
                                          <p:val>
                                            <p:strVal val="#ppt_y"/>
                                          </p:val>
                                        </p:tav>
                                      </p:tavLst>
                                    </p:anim>
                                  </p:childTnLst>
                                </p:cTn>
                              </p:par>
                              <p:par>
                                <p:cTn id="57" presetID="2" presetClass="entr" presetSubtype="4" dur="500" fill="hold" grpId="2"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fill="hold"/>
                                        <p:tgtEl>
                                          <p:spTgt spid="40"/>
                                        </p:tgtEl>
                                        <p:attrNameLst>
                                          <p:attrName>ppt_x</p:attrName>
                                        </p:attrNameLst>
                                      </p:cBhvr>
                                      <p:tavLst>
                                        <p:tav tm="0">
                                          <p:val>
                                            <p:strVal val="#ppt_x"/>
                                          </p:val>
                                        </p:tav>
                                        <p:tav tm="100000">
                                          <p:val>
                                            <p:strVal val="#ppt_x"/>
                                          </p:val>
                                        </p:tav>
                                      </p:tavLst>
                                    </p:anim>
                                    <p:anim calcmode="lin" valueType="num">
                                      <p:cBhvr additive="base">
                                        <p:cTn id="60" dur="500" fill="hold"/>
                                        <p:tgtEl>
                                          <p:spTgt spid="40"/>
                                        </p:tgtEl>
                                        <p:attrNameLst>
                                          <p:attrName>ppt_y</p:attrName>
                                        </p:attrNameLst>
                                      </p:cBhvr>
                                      <p:tavLst>
                                        <p:tav tm="0">
                                          <p:val>
                                            <p:strVal val="1+#ppt_h/2"/>
                                          </p:val>
                                        </p:tav>
                                        <p:tav tm="100000">
                                          <p:val>
                                            <p:strVal val="#ppt_y"/>
                                          </p:val>
                                        </p:tav>
                                      </p:tavLst>
                                    </p:anim>
                                  </p:childTnLst>
                                </p:cTn>
                              </p:par>
                              <p:par>
                                <p:cTn id="61" presetID="2" presetClass="entr" presetSubtype="4" dur="500" fill="hold" grpId="2" nodeType="with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additive="base">
                                        <p:cTn id="63" dur="500" fill="hold"/>
                                        <p:tgtEl>
                                          <p:spTgt spid="70"/>
                                        </p:tgtEl>
                                        <p:attrNameLst>
                                          <p:attrName>ppt_x</p:attrName>
                                        </p:attrNameLst>
                                      </p:cBhvr>
                                      <p:tavLst>
                                        <p:tav tm="0">
                                          <p:val>
                                            <p:strVal val="#ppt_x"/>
                                          </p:val>
                                        </p:tav>
                                        <p:tav tm="100000">
                                          <p:val>
                                            <p:strVal val="#ppt_x"/>
                                          </p:val>
                                        </p:tav>
                                      </p:tavLst>
                                    </p:anim>
                                    <p:anim calcmode="lin" valueType="num">
                                      <p:cBhvr additive="base">
                                        <p:cTn id="64" dur="500" fill="hold"/>
                                        <p:tgtEl>
                                          <p:spTgt spid="70"/>
                                        </p:tgtEl>
                                        <p:attrNameLst>
                                          <p:attrName>ppt_y</p:attrName>
                                        </p:attrNameLst>
                                      </p:cBhvr>
                                      <p:tavLst>
                                        <p:tav tm="0">
                                          <p:val>
                                            <p:strVal val="1+#ppt_h/2"/>
                                          </p:val>
                                        </p:tav>
                                        <p:tav tm="100000">
                                          <p:val>
                                            <p:strVal val="#ppt_y"/>
                                          </p:val>
                                        </p:tav>
                                      </p:tavLst>
                                    </p:anim>
                                  </p:childTnLst>
                                </p:cTn>
                              </p:par>
                              <p:par>
                                <p:cTn id="65" presetID="2" presetClass="entr" presetSubtype="4" dur="500" fill="hold" grpId="2" nodeType="withEffect">
                                  <p:stCondLst>
                                    <p:cond delay="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500" fill="hold"/>
                                        <p:tgtEl>
                                          <p:spTgt spid="71"/>
                                        </p:tgtEl>
                                        <p:attrNameLst>
                                          <p:attrName>ppt_x</p:attrName>
                                        </p:attrNameLst>
                                      </p:cBhvr>
                                      <p:tavLst>
                                        <p:tav tm="0">
                                          <p:val>
                                            <p:strVal val="#ppt_x"/>
                                          </p:val>
                                        </p:tav>
                                        <p:tav tm="100000">
                                          <p:val>
                                            <p:strVal val="#ppt_x"/>
                                          </p:val>
                                        </p:tav>
                                      </p:tavLst>
                                    </p:anim>
                                    <p:anim calcmode="lin" valueType="num">
                                      <p:cBhvr additive="base">
                                        <p:cTn id="68" dur="500" fill="hold"/>
                                        <p:tgtEl>
                                          <p:spTgt spid="71"/>
                                        </p:tgtEl>
                                        <p:attrNameLst>
                                          <p:attrName>ppt_y</p:attrName>
                                        </p:attrNameLst>
                                      </p:cBhvr>
                                      <p:tavLst>
                                        <p:tav tm="0">
                                          <p:val>
                                            <p:strVal val="1+#ppt_h/2"/>
                                          </p:val>
                                        </p:tav>
                                        <p:tav tm="100000">
                                          <p:val>
                                            <p:strVal val="#ppt_y"/>
                                          </p:val>
                                        </p:tav>
                                      </p:tavLst>
                                    </p:anim>
                                  </p:childTnLst>
                                </p:cTn>
                              </p:par>
                              <p:par>
                                <p:cTn id="69" presetID="2" presetClass="entr" presetSubtype="4" dur="500" fill="hold" grpId="2" nodeType="with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additive="base">
                                        <p:cTn id="71" dur="500" fill="hold"/>
                                        <p:tgtEl>
                                          <p:spTgt spid="92"/>
                                        </p:tgtEl>
                                        <p:attrNameLst>
                                          <p:attrName>ppt_x</p:attrName>
                                        </p:attrNameLst>
                                      </p:cBhvr>
                                      <p:tavLst>
                                        <p:tav tm="0">
                                          <p:val>
                                            <p:strVal val="#ppt_x"/>
                                          </p:val>
                                        </p:tav>
                                        <p:tav tm="100000">
                                          <p:val>
                                            <p:strVal val="#ppt_x"/>
                                          </p:val>
                                        </p:tav>
                                      </p:tavLst>
                                    </p:anim>
                                    <p:anim calcmode="lin" valueType="num">
                                      <p:cBhvr additive="base">
                                        <p:cTn id="72" dur="500" fill="hold"/>
                                        <p:tgtEl>
                                          <p:spTgt spid="92"/>
                                        </p:tgtEl>
                                        <p:attrNameLst>
                                          <p:attrName>ppt_y</p:attrName>
                                        </p:attrNameLst>
                                      </p:cBhvr>
                                      <p:tavLst>
                                        <p:tav tm="0">
                                          <p:val>
                                            <p:strVal val="1+#ppt_h/2"/>
                                          </p:val>
                                        </p:tav>
                                        <p:tav tm="100000">
                                          <p:val>
                                            <p:strVal val="#ppt_y"/>
                                          </p:val>
                                        </p:tav>
                                      </p:tavLst>
                                    </p:anim>
                                  </p:childTnLst>
                                </p:cTn>
                              </p:par>
                              <p:par>
                                <p:cTn id="73" presetID="2" presetClass="entr" presetSubtype="4" dur="500" fill="hold" grpId="2" nodeType="withEffect">
                                  <p:stCondLst>
                                    <p:cond delay="0"/>
                                  </p:stCondLst>
                                  <p:childTnLst>
                                    <p:set>
                                      <p:cBhvr>
                                        <p:cTn id="74" dur="1" fill="hold">
                                          <p:stCondLst>
                                            <p:cond delay="0"/>
                                          </p:stCondLst>
                                        </p:cTn>
                                        <p:tgtEl>
                                          <p:spTgt spid="93"/>
                                        </p:tgtEl>
                                        <p:attrNameLst>
                                          <p:attrName>style.visibility</p:attrName>
                                        </p:attrNameLst>
                                      </p:cBhvr>
                                      <p:to>
                                        <p:strVal val="visible"/>
                                      </p:to>
                                    </p:set>
                                    <p:anim calcmode="lin" valueType="num">
                                      <p:cBhvr additive="base">
                                        <p:cTn id="75" dur="500" fill="hold"/>
                                        <p:tgtEl>
                                          <p:spTgt spid="93"/>
                                        </p:tgtEl>
                                        <p:attrNameLst>
                                          <p:attrName>ppt_x</p:attrName>
                                        </p:attrNameLst>
                                      </p:cBhvr>
                                      <p:tavLst>
                                        <p:tav tm="0">
                                          <p:val>
                                            <p:strVal val="#ppt_x"/>
                                          </p:val>
                                        </p:tav>
                                        <p:tav tm="100000">
                                          <p:val>
                                            <p:strVal val="#ppt_x"/>
                                          </p:val>
                                        </p:tav>
                                      </p:tavLst>
                                    </p:anim>
                                    <p:anim calcmode="lin" valueType="num">
                                      <p:cBhvr additive="base">
                                        <p:cTn id="76" dur="500" fill="hold"/>
                                        <p:tgtEl>
                                          <p:spTgt spid="93"/>
                                        </p:tgtEl>
                                        <p:attrNameLst>
                                          <p:attrName>ppt_y</p:attrName>
                                        </p:attrNameLst>
                                      </p:cBhvr>
                                      <p:tavLst>
                                        <p:tav tm="0">
                                          <p:val>
                                            <p:strVal val="1+#ppt_h/2"/>
                                          </p:val>
                                        </p:tav>
                                        <p:tav tm="100000">
                                          <p:val>
                                            <p:strVal val="#ppt_y"/>
                                          </p:val>
                                        </p:tav>
                                      </p:tavLst>
                                    </p:anim>
                                  </p:childTnLst>
                                </p:cTn>
                              </p:par>
                              <p:par>
                                <p:cTn id="77" presetID="2" presetClass="entr" presetSubtype="4" dur="500" fill="hold" grpId="2" nodeType="with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additive="base">
                                        <p:cTn id="79" dur="500" fill="hold"/>
                                        <p:tgtEl>
                                          <p:spTgt spid="94"/>
                                        </p:tgtEl>
                                        <p:attrNameLst>
                                          <p:attrName>ppt_x</p:attrName>
                                        </p:attrNameLst>
                                      </p:cBhvr>
                                      <p:tavLst>
                                        <p:tav tm="0">
                                          <p:val>
                                            <p:strVal val="#ppt_x"/>
                                          </p:val>
                                        </p:tav>
                                        <p:tav tm="100000">
                                          <p:val>
                                            <p:strVal val="#ppt_x"/>
                                          </p:val>
                                        </p:tav>
                                      </p:tavLst>
                                    </p:anim>
                                    <p:anim calcmode="lin" valueType="num">
                                      <p:cBhvr additive="base">
                                        <p:cTn id="80" dur="500" fill="hold"/>
                                        <p:tgtEl>
                                          <p:spTgt spid="94"/>
                                        </p:tgtEl>
                                        <p:attrNameLst>
                                          <p:attrName>ppt_y</p:attrName>
                                        </p:attrNameLst>
                                      </p:cBhvr>
                                      <p:tavLst>
                                        <p:tav tm="0">
                                          <p:val>
                                            <p:strVal val="1+#ppt_h/2"/>
                                          </p:val>
                                        </p:tav>
                                        <p:tav tm="100000">
                                          <p:val>
                                            <p:strVal val="#ppt_y"/>
                                          </p:val>
                                        </p:tav>
                                      </p:tavLst>
                                    </p:anim>
                                  </p:childTnLst>
                                </p:cTn>
                              </p:par>
                              <p:par>
                                <p:cTn id="81" presetID="2" presetClass="entr" presetSubtype="4" dur="500" fill="hold" grpId="2" nodeType="withEffect">
                                  <p:stCondLst>
                                    <p:cond delay="0"/>
                                  </p:stCondLst>
                                  <p:childTnLst>
                                    <p:set>
                                      <p:cBhvr>
                                        <p:cTn id="82" dur="1" fill="hold">
                                          <p:stCondLst>
                                            <p:cond delay="0"/>
                                          </p:stCondLst>
                                        </p:cTn>
                                        <p:tgtEl>
                                          <p:spTgt spid="95"/>
                                        </p:tgtEl>
                                        <p:attrNameLst>
                                          <p:attrName>style.visibility</p:attrName>
                                        </p:attrNameLst>
                                      </p:cBhvr>
                                      <p:to>
                                        <p:strVal val="visible"/>
                                      </p:to>
                                    </p:set>
                                    <p:anim calcmode="lin" valueType="num">
                                      <p:cBhvr additive="base">
                                        <p:cTn id="83" dur="500" fill="hold"/>
                                        <p:tgtEl>
                                          <p:spTgt spid="95"/>
                                        </p:tgtEl>
                                        <p:attrNameLst>
                                          <p:attrName>ppt_x</p:attrName>
                                        </p:attrNameLst>
                                      </p:cBhvr>
                                      <p:tavLst>
                                        <p:tav tm="0">
                                          <p:val>
                                            <p:strVal val="#ppt_x"/>
                                          </p:val>
                                        </p:tav>
                                        <p:tav tm="100000">
                                          <p:val>
                                            <p:strVal val="#ppt_x"/>
                                          </p:val>
                                        </p:tav>
                                      </p:tavLst>
                                    </p:anim>
                                    <p:anim calcmode="lin" valueType="num">
                                      <p:cBhvr additive="base">
                                        <p:cTn id="84" dur="500" fill="hold"/>
                                        <p:tgtEl>
                                          <p:spTgt spid="95"/>
                                        </p:tgtEl>
                                        <p:attrNameLst>
                                          <p:attrName>ppt_y</p:attrName>
                                        </p:attrNameLst>
                                      </p:cBhvr>
                                      <p:tavLst>
                                        <p:tav tm="0">
                                          <p:val>
                                            <p:strVal val="1+#ppt_h/2"/>
                                          </p:val>
                                        </p:tav>
                                        <p:tav tm="100000">
                                          <p:val>
                                            <p:strVal val="#ppt_y"/>
                                          </p:val>
                                        </p:tav>
                                      </p:tavLst>
                                    </p:anim>
                                  </p:childTnLst>
                                </p:cTn>
                              </p:par>
                              <p:par>
                                <p:cTn id="85" presetID="2" presetClass="entr" presetSubtype="4" dur="500" fill="hold" grpId="2" nodeType="withEffect">
                                  <p:stCondLst>
                                    <p:cond delay="0"/>
                                  </p:stCondLst>
                                  <p:childTnLst>
                                    <p:set>
                                      <p:cBhvr>
                                        <p:cTn id="86" dur="1" fill="hold">
                                          <p:stCondLst>
                                            <p:cond delay="0"/>
                                          </p:stCondLst>
                                        </p:cTn>
                                        <p:tgtEl>
                                          <p:spTgt spid="96"/>
                                        </p:tgtEl>
                                        <p:attrNameLst>
                                          <p:attrName>style.visibility</p:attrName>
                                        </p:attrNameLst>
                                      </p:cBhvr>
                                      <p:to>
                                        <p:strVal val="visible"/>
                                      </p:to>
                                    </p:set>
                                    <p:anim calcmode="lin" valueType="num">
                                      <p:cBhvr additive="base">
                                        <p:cTn id="87" dur="500" fill="hold"/>
                                        <p:tgtEl>
                                          <p:spTgt spid="96"/>
                                        </p:tgtEl>
                                        <p:attrNameLst>
                                          <p:attrName>ppt_x</p:attrName>
                                        </p:attrNameLst>
                                      </p:cBhvr>
                                      <p:tavLst>
                                        <p:tav tm="0">
                                          <p:val>
                                            <p:strVal val="#ppt_x"/>
                                          </p:val>
                                        </p:tav>
                                        <p:tav tm="100000">
                                          <p:val>
                                            <p:strVal val="#ppt_x"/>
                                          </p:val>
                                        </p:tav>
                                      </p:tavLst>
                                    </p:anim>
                                    <p:anim calcmode="lin" valueType="num">
                                      <p:cBhvr additive="base">
                                        <p:cTn id="88" dur="500" fill="hold"/>
                                        <p:tgtEl>
                                          <p:spTgt spid="96"/>
                                        </p:tgtEl>
                                        <p:attrNameLst>
                                          <p:attrName>ppt_y</p:attrName>
                                        </p:attrNameLst>
                                      </p:cBhvr>
                                      <p:tavLst>
                                        <p:tav tm="0">
                                          <p:val>
                                            <p:strVal val="1+#ppt_h/2"/>
                                          </p:val>
                                        </p:tav>
                                        <p:tav tm="100000">
                                          <p:val>
                                            <p:strVal val="#ppt_y"/>
                                          </p:val>
                                        </p:tav>
                                      </p:tavLst>
                                    </p:anim>
                                  </p:childTnLst>
                                </p:cTn>
                              </p:par>
                              <p:par>
                                <p:cTn id="89" presetID="2" presetClass="entr" presetSubtype="4" dur="500" fill="hold" grpId="2" nodeType="withEffect">
                                  <p:stCondLst>
                                    <p:cond delay="0"/>
                                  </p:stCondLst>
                                  <p:childTnLst>
                                    <p:set>
                                      <p:cBhvr>
                                        <p:cTn id="90" dur="1" fill="hold">
                                          <p:stCondLst>
                                            <p:cond delay="0"/>
                                          </p:stCondLst>
                                        </p:cTn>
                                        <p:tgtEl>
                                          <p:spTgt spid="97"/>
                                        </p:tgtEl>
                                        <p:attrNameLst>
                                          <p:attrName>style.visibility</p:attrName>
                                        </p:attrNameLst>
                                      </p:cBhvr>
                                      <p:to>
                                        <p:strVal val="visible"/>
                                      </p:to>
                                    </p:set>
                                    <p:anim calcmode="lin" valueType="num">
                                      <p:cBhvr additive="base">
                                        <p:cTn id="91" dur="500" fill="hold"/>
                                        <p:tgtEl>
                                          <p:spTgt spid="97"/>
                                        </p:tgtEl>
                                        <p:attrNameLst>
                                          <p:attrName>ppt_x</p:attrName>
                                        </p:attrNameLst>
                                      </p:cBhvr>
                                      <p:tavLst>
                                        <p:tav tm="0">
                                          <p:val>
                                            <p:strVal val="#ppt_x"/>
                                          </p:val>
                                        </p:tav>
                                        <p:tav tm="100000">
                                          <p:val>
                                            <p:strVal val="#ppt_x"/>
                                          </p:val>
                                        </p:tav>
                                      </p:tavLst>
                                    </p:anim>
                                    <p:anim calcmode="lin" valueType="num">
                                      <p:cBhvr additive="base">
                                        <p:cTn id="92" dur="500" fill="hold"/>
                                        <p:tgtEl>
                                          <p:spTgt spid="97"/>
                                        </p:tgtEl>
                                        <p:attrNameLst>
                                          <p:attrName>ppt_y</p:attrName>
                                        </p:attrNameLst>
                                      </p:cBhvr>
                                      <p:tavLst>
                                        <p:tav tm="0">
                                          <p:val>
                                            <p:strVal val="1+#ppt_h/2"/>
                                          </p:val>
                                        </p:tav>
                                        <p:tav tm="100000">
                                          <p:val>
                                            <p:strVal val="#ppt_y"/>
                                          </p:val>
                                        </p:tav>
                                      </p:tavLst>
                                    </p:anim>
                                  </p:childTnLst>
                                </p:cTn>
                              </p:par>
                              <p:par>
                                <p:cTn id="93" presetID="2" presetClass="entr" presetSubtype="4" dur="500" fill="hold" grpId="2" nodeType="withEffect">
                                  <p:stCondLst>
                                    <p:cond delay="0"/>
                                  </p:stCondLst>
                                  <p:childTnLst>
                                    <p:set>
                                      <p:cBhvr>
                                        <p:cTn id="94" dur="1" fill="hold">
                                          <p:stCondLst>
                                            <p:cond delay="0"/>
                                          </p:stCondLst>
                                        </p:cTn>
                                        <p:tgtEl>
                                          <p:spTgt spid="98"/>
                                        </p:tgtEl>
                                        <p:attrNameLst>
                                          <p:attrName>style.visibility</p:attrName>
                                        </p:attrNameLst>
                                      </p:cBhvr>
                                      <p:to>
                                        <p:strVal val="visible"/>
                                      </p:to>
                                    </p:set>
                                    <p:anim calcmode="lin" valueType="num">
                                      <p:cBhvr additive="base">
                                        <p:cTn id="95" dur="500" fill="hold"/>
                                        <p:tgtEl>
                                          <p:spTgt spid="98"/>
                                        </p:tgtEl>
                                        <p:attrNameLst>
                                          <p:attrName>ppt_x</p:attrName>
                                        </p:attrNameLst>
                                      </p:cBhvr>
                                      <p:tavLst>
                                        <p:tav tm="0">
                                          <p:val>
                                            <p:strVal val="#ppt_x"/>
                                          </p:val>
                                        </p:tav>
                                        <p:tav tm="100000">
                                          <p:val>
                                            <p:strVal val="#ppt_x"/>
                                          </p:val>
                                        </p:tav>
                                      </p:tavLst>
                                    </p:anim>
                                    <p:anim calcmode="lin" valueType="num">
                                      <p:cBhvr additive="base">
                                        <p:cTn id="96" dur="500" fill="hold"/>
                                        <p:tgtEl>
                                          <p:spTgt spid="98"/>
                                        </p:tgtEl>
                                        <p:attrNameLst>
                                          <p:attrName>ppt_y</p:attrName>
                                        </p:attrNameLst>
                                      </p:cBhvr>
                                      <p:tavLst>
                                        <p:tav tm="0">
                                          <p:val>
                                            <p:strVal val="1+#ppt_h/2"/>
                                          </p:val>
                                        </p:tav>
                                        <p:tav tm="100000">
                                          <p:val>
                                            <p:strVal val="#ppt_y"/>
                                          </p:val>
                                        </p:tav>
                                      </p:tavLst>
                                    </p:anim>
                                  </p:childTnLst>
                                </p:cTn>
                              </p:par>
                              <p:par>
                                <p:cTn id="97" presetID="2" presetClass="entr" presetSubtype="4" dur="500" fill="hold" grpId="2" nodeType="withEffect">
                                  <p:stCondLst>
                                    <p:cond delay="0"/>
                                  </p:stCondLst>
                                  <p:childTnLst>
                                    <p:set>
                                      <p:cBhvr>
                                        <p:cTn id="98" dur="1" fill="hold">
                                          <p:stCondLst>
                                            <p:cond delay="0"/>
                                          </p:stCondLst>
                                        </p:cTn>
                                        <p:tgtEl>
                                          <p:spTgt spid="99"/>
                                        </p:tgtEl>
                                        <p:attrNameLst>
                                          <p:attrName>style.visibility</p:attrName>
                                        </p:attrNameLst>
                                      </p:cBhvr>
                                      <p:to>
                                        <p:strVal val="visible"/>
                                      </p:to>
                                    </p:set>
                                    <p:anim calcmode="lin" valueType="num">
                                      <p:cBhvr additive="base">
                                        <p:cTn id="99" dur="500" fill="hold"/>
                                        <p:tgtEl>
                                          <p:spTgt spid="99"/>
                                        </p:tgtEl>
                                        <p:attrNameLst>
                                          <p:attrName>ppt_x</p:attrName>
                                        </p:attrNameLst>
                                      </p:cBhvr>
                                      <p:tavLst>
                                        <p:tav tm="0">
                                          <p:val>
                                            <p:strVal val="#ppt_x"/>
                                          </p:val>
                                        </p:tav>
                                        <p:tav tm="100000">
                                          <p:val>
                                            <p:strVal val="#ppt_x"/>
                                          </p:val>
                                        </p:tav>
                                      </p:tavLst>
                                    </p:anim>
                                    <p:anim calcmode="lin" valueType="num">
                                      <p:cBhvr additive="base">
                                        <p:cTn id="100" dur="500" fill="hold"/>
                                        <p:tgtEl>
                                          <p:spTgt spid="99"/>
                                        </p:tgtEl>
                                        <p:attrNameLst>
                                          <p:attrName>ppt_y</p:attrName>
                                        </p:attrNameLst>
                                      </p:cBhvr>
                                      <p:tavLst>
                                        <p:tav tm="0">
                                          <p:val>
                                            <p:strVal val="1+#ppt_h/2"/>
                                          </p:val>
                                        </p:tav>
                                        <p:tav tm="100000">
                                          <p:val>
                                            <p:strVal val="#ppt_y"/>
                                          </p:val>
                                        </p:tav>
                                      </p:tavLst>
                                    </p:anim>
                                  </p:childTnLst>
                                </p:cTn>
                              </p:par>
                              <p:par>
                                <p:cTn id="101" presetID="2" presetClass="entr" presetSubtype="4" dur="500" fill="hold" grpId="2" nodeType="withEffect">
                                  <p:stCondLst>
                                    <p:cond delay="0"/>
                                  </p:stCondLst>
                                  <p:childTnLst>
                                    <p:set>
                                      <p:cBhvr>
                                        <p:cTn id="102" dur="1" fill="hold">
                                          <p:stCondLst>
                                            <p:cond delay="0"/>
                                          </p:stCondLst>
                                        </p:cTn>
                                        <p:tgtEl>
                                          <p:spTgt spid="100"/>
                                        </p:tgtEl>
                                        <p:attrNameLst>
                                          <p:attrName>style.visibility</p:attrName>
                                        </p:attrNameLst>
                                      </p:cBhvr>
                                      <p:to>
                                        <p:strVal val="visible"/>
                                      </p:to>
                                    </p:set>
                                    <p:anim calcmode="lin" valueType="num">
                                      <p:cBhvr additive="base">
                                        <p:cTn id="103" dur="500" fill="hold"/>
                                        <p:tgtEl>
                                          <p:spTgt spid="100"/>
                                        </p:tgtEl>
                                        <p:attrNameLst>
                                          <p:attrName>ppt_x</p:attrName>
                                        </p:attrNameLst>
                                      </p:cBhvr>
                                      <p:tavLst>
                                        <p:tav tm="0">
                                          <p:val>
                                            <p:strVal val="#ppt_x"/>
                                          </p:val>
                                        </p:tav>
                                        <p:tav tm="100000">
                                          <p:val>
                                            <p:strVal val="#ppt_x"/>
                                          </p:val>
                                        </p:tav>
                                      </p:tavLst>
                                    </p:anim>
                                    <p:anim calcmode="lin" valueType="num">
                                      <p:cBhvr additive="base">
                                        <p:cTn id="104" dur="500" fill="hold"/>
                                        <p:tgtEl>
                                          <p:spTgt spid="100"/>
                                        </p:tgtEl>
                                        <p:attrNameLst>
                                          <p:attrName>ppt_y</p:attrName>
                                        </p:attrNameLst>
                                      </p:cBhvr>
                                      <p:tavLst>
                                        <p:tav tm="0">
                                          <p:val>
                                            <p:strVal val="1+#ppt_h/2"/>
                                          </p:val>
                                        </p:tav>
                                        <p:tav tm="100000">
                                          <p:val>
                                            <p:strVal val="#ppt_y"/>
                                          </p:val>
                                        </p:tav>
                                      </p:tavLst>
                                    </p:anim>
                                  </p:childTnLst>
                                </p:cTn>
                              </p:par>
                              <p:par>
                                <p:cTn id="105" presetID="2" presetClass="entr" presetSubtype="4" dur="500" fill="hold" grpId="2" nodeType="withEffect">
                                  <p:stCondLst>
                                    <p:cond delay="0"/>
                                  </p:stCondLst>
                                  <p:childTnLst>
                                    <p:set>
                                      <p:cBhvr>
                                        <p:cTn id="106" dur="1" fill="hold">
                                          <p:stCondLst>
                                            <p:cond delay="0"/>
                                          </p:stCondLst>
                                        </p:cTn>
                                        <p:tgtEl>
                                          <p:spTgt spid="101"/>
                                        </p:tgtEl>
                                        <p:attrNameLst>
                                          <p:attrName>style.visibility</p:attrName>
                                        </p:attrNameLst>
                                      </p:cBhvr>
                                      <p:to>
                                        <p:strVal val="visible"/>
                                      </p:to>
                                    </p:set>
                                    <p:anim calcmode="lin" valueType="num">
                                      <p:cBhvr additive="base">
                                        <p:cTn id="107" dur="500" fill="hold"/>
                                        <p:tgtEl>
                                          <p:spTgt spid="101"/>
                                        </p:tgtEl>
                                        <p:attrNameLst>
                                          <p:attrName>ppt_x</p:attrName>
                                        </p:attrNameLst>
                                      </p:cBhvr>
                                      <p:tavLst>
                                        <p:tav tm="0">
                                          <p:val>
                                            <p:strVal val="#ppt_x"/>
                                          </p:val>
                                        </p:tav>
                                        <p:tav tm="100000">
                                          <p:val>
                                            <p:strVal val="#ppt_x"/>
                                          </p:val>
                                        </p:tav>
                                      </p:tavLst>
                                    </p:anim>
                                    <p:anim calcmode="lin" valueType="num">
                                      <p:cBhvr additive="base">
                                        <p:cTn id="108" dur="500" fill="hold"/>
                                        <p:tgtEl>
                                          <p:spTgt spid="101"/>
                                        </p:tgtEl>
                                        <p:attrNameLst>
                                          <p:attrName>ppt_y</p:attrName>
                                        </p:attrNameLst>
                                      </p:cBhvr>
                                      <p:tavLst>
                                        <p:tav tm="0">
                                          <p:val>
                                            <p:strVal val="1+#ppt_h/2"/>
                                          </p:val>
                                        </p:tav>
                                        <p:tav tm="100000">
                                          <p:val>
                                            <p:strVal val="#ppt_y"/>
                                          </p:val>
                                        </p:tav>
                                      </p:tavLst>
                                    </p:anim>
                                  </p:childTnLst>
                                </p:cTn>
                              </p:par>
                              <p:par>
                                <p:cTn id="109" presetID="2" presetClass="entr" presetSubtype="4" dur="500" fill="hold" grpId="2" nodeType="withEffect">
                                  <p:stCondLst>
                                    <p:cond delay="0"/>
                                  </p:stCondLst>
                                  <p:childTnLst>
                                    <p:set>
                                      <p:cBhvr>
                                        <p:cTn id="110" dur="1" fill="hold">
                                          <p:stCondLst>
                                            <p:cond delay="0"/>
                                          </p:stCondLst>
                                        </p:cTn>
                                        <p:tgtEl>
                                          <p:spTgt spid="102"/>
                                        </p:tgtEl>
                                        <p:attrNameLst>
                                          <p:attrName>style.visibility</p:attrName>
                                        </p:attrNameLst>
                                      </p:cBhvr>
                                      <p:to>
                                        <p:strVal val="visible"/>
                                      </p:to>
                                    </p:set>
                                    <p:anim calcmode="lin" valueType="num">
                                      <p:cBhvr additive="base">
                                        <p:cTn id="111" dur="500" fill="hold"/>
                                        <p:tgtEl>
                                          <p:spTgt spid="102"/>
                                        </p:tgtEl>
                                        <p:attrNameLst>
                                          <p:attrName>ppt_x</p:attrName>
                                        </p:attrNameLst>
                                      </p:cBhvr>
                                      <p:tavLst>
                                        <p:tav tm="0">
                                          <p:val>
                                            <p:strVal val="#ppt_x"/>
                                          </p:val>
                                        </p:tav>
                                        <p:tav tm="100000">
                                          <p:val>
                                            <p:strVal val="#ppt_x"/>
                                          </p:val>
                                        </p:tav>
                                      </p:tavLst>
                                    </p:anim>
                                    <p:anim calcmode="lin" valueType="num">
                                      <p:cBhvr additive="base">
                                        <p:cTn id="112" dur="500" fill="hold"/>
                                        <p:tgtEl>
                                          <p:spTgt spid="102"/>
                                        </p:tgtEl>
                                        <p:attrNameLst>
                                          <p:attrName>ppt_y</p:attrName>
                                        </p:attrNameLst>
                                      </p:cBhvr>
                                      <p:tavLst>
                                        <p:tav tm="0">
                                          <p:val>
                                            <p:strVal val="1+#ppt_h/2"/>
                                          </p:val>
                                        </p:tav>
                                        <p:tav tm="100000">
                                          <p:val>
                                            <p:strVal val="#ppt_y"/>
                                          </p:val>
                                        </p:tav>
                                      </p:tavLst>
                                    </p:anim>
                                  </p:childTnLst>
                                </p:cTn>
                              </p:par>
                              <p:par>
                                <p:cTn id="113" presetID="2" presetClass="entr" presetSubtype="4" dur="500" fill="hold" grpId="2" nodeType="withEffect">
                                  <p:stCondLst>
                                    <p:cond delay="0"/>
                                  </p:stCondLst>
                                  <p:childTnLst>
                                    <p:set>
                                      <p:cBhvr>
                                        <p:cTn id="114" dur="1" fill="hold">
                                          <p:stCondLst>
                                            <p:cond delay="0"/>
                                          </p:stCondLst>
                                        </p:cTn>
                                        <p:tgtEl>
                                          <p:spTgt spid="103"/>
                                        </p:tgtEl>
                                        <p:attrNameLst>
                                          <p:attrName>style.visibility</p:attrName>
                                        </p:attrNameLst>
                                      </p:cBhvr>
                                      <p:to>
                                        <p:strVal val="visible"/>
                                      </p:to>
                                    </p:set>
                                    <p:anim calcmode="lin" valueType="num">
                                      <p:cBhvr additive="base">
                                        <p:cTn id="115" dur="500" fill="hold"/>
                                        <p:tgtEl>
                                          <p:spTgt spid="103"/>
                                        </p:tgtEl>
                                        <p:attrNameLst>
                                          <p:attrName>ppt_x</p:attrName>
                                        </p:attrNameLst>
                                      </p:cBhvr>
                                      <p:tavLst>
                                        <p:tav tm="0">
                                          <p:val>
                                            <p:strVal val="#ppt_x"/>
                                          </p:val>
                                        </p:tav>
                                        <p:tav tm="100000">
                                          <p:val>
                                            <p:strVal val="#ppt_x"/>
                                          </p:val>
                                        </p:tav>
                                      </p:tavLst>
                                    </p:anim>
                                    <p:anim calcmode="lin" valueType="num">
                                      <p:cBhvr additive="base">
                                        <p:cTn id="116" dur="500" fill="hold"/>
                                        <p:tgtEl>
                                          <p:spTgt spid="103"/>
                                        </p:tgtEl>
                                        <p:attrNameLst>
                                          <p:attrName>ppt_y</p:attrName>
                                        </p:attrNameLst>
                                      </p:cBhvr>
                                      <p:tavLst>
                                        <p:tav tm="0">
                                          <p:val>
                                            <p:strVal val="1+#ppt_h/2"/>
                                          </p:val>
                                        </p:tav>
                                        <p:tav tm="100000">
                                          <p:val>
                                            <p:strVal val="#ppt_y"/>
                                          </p:val>
                                        </p:tav>
                                      </p:tavLst>
                                    </p:anim>
                                  </p:childTnLst>
                                </p:cTn>
                              </p:par>
                              <p:par>
                                <p:cTn id="117" presetID="2" presetClass="entr" presetSubtype="4" dur="500" fill="hold" grpId="2" nodeType="withEffect">
                                  <p:stCondLst>
                                    <p:cond delay="0"/>
                                  </p:stCondLst>
                                  <p:childTnLst>
                                    <p:set>
                                      <p:cBhvr>
                                        <p:cTn id="118" dur="1" fill="hold">
                                          <p:stCondLst>
                                            <p:cond delay="0"/>
                                          </p:stCondLst>
                                        </p:cTn>
                                        <p:tgtEl>
                                          <p:spTgt spid="104"/>
                                        </p:tgtEl>
                                        <p:attrNameLst>
                                          <p:attrName>style.visibility</p:attrName>
                                        </p:attrNameLst>
                                      </p:cBhvr>
                                      <p:to>
                                        <p:strVal val="visible"/>
                                      </p:to>
                                    </p:set>
                                    <p:anim calcmode="lin" valueType="num">
                                      <p:cBhvr additive="base">
                                        <p:cTn id="119" dur="500" fill="hold"/>
                                        <p:tgtEl>
                                          <p:spTgt spid="104"/>
                                        </p:tgtEl>
                                        <p:attrNameLst>
                                          <p:attrName>ppt_x</p:attrName>
                                        </p:attrNameLst>
                                      </p:cBhvr>
                                      <p:tavLst>
                                        <p:tav tm="0">
                                          <p:val>
                                            <p:strVal val="#ppt_x"/>
                                          </p:val>
                                        </p:tav>
                                        <p:tav tm="100000">
                                          <p:val>
                                            <p:strVal val="#ppt_x"/>
                                          </p:val>
                                        </p:tav>
                                      </p:tavLst>
                                    </p:anim>
                                    <p:anim calcmode="lin" valueType="num">
                                      <p:cBhvr additive="base">
                                        <p:cTn id="120" dur="500" fill="hold"/>
                                        <p:tgtEl>
                                          <p:spTgt spid="104"/>
                                        </p:tgtEl>
                                        <p:attrNameLst>
                                          <p:attrName>ppt_y</p:attrName>
                                        </p:attrNameLst>
                                      </p:cBhvr>
                                      <p:tavLst>
                                        <p:tav tm="0">
                                          <p:val>
                                            <p:strVal val="1+#ppt_h/2"/>
                                          </p:val>
                                        </p:tav>
                                        <p:tav tm="100000">
                                          <p:val>
                                            <p:strVal val="#ppt_y"/>
                                          </p:val>
                                        </p:tav>
                                      </p:tavLst>
                                    </p:anim>
                                  </p:childTnLst>
                                </p:cTn>
                              </p:par>
                              <p:par>
                                <p:cTn id="121" presetID="2" presetClass="entr" presetSubtype="4" dur="500" fill="hold" grpId="2" nodeType="withEffect">
                                  <p:stCondLst>
                                    <p:cond delay="0"/>
                                  </p:stCondLst>
                                  <p:childTnLst>
                                    <p:set>
                                      <p:cBhvr>
                                        <p:cTn id="122" dur="1" fill="hold">
                                          <p:stCondLst>
                                            <p:cond delay="0"/>
                                          </p:stCondLst>
                                        </p:cTn>
                                        <p:tgtEl>
                                          <p:spTgt spid="105"/>
                                        </p:tgtEl>
                                        <p:attrNameLst>
                                          <p:attrName>style.visibility</p:attrName>
                                        </p:attrNameLst>
                                      </p:cBhvr>
                                      <p:to>
                                        <p:strVal val="visible"/>
                                      </p:to>
                                    </p:set>
                                    <p:anim calcmode="lin" valueType="num">
                                      <p:cBhvr additive="base">
                                        <p:cTn id="123" dur="500" fill="hold"/>
                                        <p:tgtEl>
                                          <p:spTgt spid="105"/>
                                        </p:tgtEl>
                                        <p:attrNameLst>
                                          <p:attrName>ppt_x</p:attrName>
                                        </p:attrNameLst>
                                      </p:cBhvr>
                                      <p:tavLst>
                                        <p:tav tm="0">
                                          <p:val>
                                            <p:strVal val="#ppt_x"/>
                                          </p:val>
                                        </p:tav>
                                        <p:tav tm="100000">
                                          <p:val>
                                            <p:strVal val="#ppt_x"/>
                                          </p:val>
                                        </p:tav>
                                      </p:tavLst>
                                    </p:anim>
                                    <p:anim calcmode="lin" valueType="num">
                                      <p:cBhvr additive="base">
                                        <p:cTn id="124" dur="500" fill="hold"/>
                                        <p:tgtEl>
                                          <p:spTgt spid="105"/>
                                        </p:tgtEl>
                                        <p:attrNameLst>
                                          <p:attrName>ppt_y</p:attrName>
                                        </p:attrNameLst>
                                      </p:cBhvr>
                                      <p:tavLst>
                                        <p:tav tm="0">
                                          <p:val>
                                            <p:strVal val="1+#ppt_h/2"/>
                                          </p:val>
                                        </p:tav>
                                        <p:tav tm="100000">
                                          <p:val>
                                            <p:strVal val="#ppt_y"/>
                                          </p:val>
                                        </p:tav>
                                      </p:tavLst>
                                    </p:anim>
                                  </p:childTnLst>
                                </p:cTn>
                              </p:par>
                              <p:par>
                                <p:cTn id="125" presetID="2" presetClass="entr" presetSubtype="4" dur="500" fill="hold" grpId="2" nodeType="withEffect">
                                  <p:stCondLst>
                                    <p:cond delay="0"/>
                                  </p:stCondLst>
                                  <p:childTnLst>
                                    <p:set>
                                      <p:cBhvr>
                                        <p:cTn id="126" dur="1" fill="hold">
                                          <p:stCondLst>
                                            <p:cond delay="0"/>
                                          </p:stCondLst>
                                        </p:cTn>
                                        <p:tgtEl>
                                          <p:spTgt spid="106"/>
                                        </p:tgtEl>
                                        <p:attrNameLst>
                                          <p:attrName>style.visibility</p:attrName>
                                        </p:attrNameLst>
                                      </p:cBhvr>
                                      <p:to>
                                        <p:strVal val="visible"/>
                                      </p:to>
                                    </p:set>
                                    <p:anim calcmode="lin" valueType="num">
                                      <p:cBhvr additive="base">
                                        <p:cTn id="127" dur="500" fill="hold"/>
                                        <p:tgtEl>
                                          <p:spTgt spid="106"/>
                                        </p:tgtEl>
                                        <p:attrNameLst>
                                          <p:attrName>ppt_x</p:attrName>
                                        </p:attrNameLst>
                                      </p:cBhvr>
                                      <p:tavLst>
                                        <p:tav tm="0">
                                          <p:val>
                                            <p:strVal val="#ppt_x"/>
                                          </p:val>
                                        </p:tav>
                                        <p:tav tm="100000">
                                          <p:val>
                                            <p:strVal val="#ppt_x"/>
                                          </p:val>
                                        </p:tav>
                                      </p:tavLst>
                                    </p:anim>
                                    <p:anim calcmode="lin" valueType="num">
                                      <p:cBhvr additive="base">
                                        <p:cTn id="128" dur="500" fill="hold"/>
                                        <p:tgtEl>
                                          <p:spTgt spid="106"/>
                                        </p:tgtEl>
                                        <p:attrNameLst>
                                          <p:attrName>ppt_y</p:attrName>
                                        </p:attrNameLst>
                                      </p:cBhvr>
                                      <p:tavLst>
                                        <p:tav tm="0">
                                          <p:val>
                                            <p:strVal val="1+#ppt_h/2"/>
                                          </p:val>
                                        </p:tav>
                                        <p:tav tm="100000">
                                          <p:val>
                                            <p:strVal val="#ppt_y"/>
                                          </p:val>
                                        </p:tav>
                                      </p:tavLst>
                                    </p:anim>
                                  </p:childTnLst>
                                </p:cTn>
                              </p:par>
                              <p:par>
                                <p:cTn id="129" presetID="2" presetClass="entr" presetSubtype="4" dur="500" fill="hold" nodeType="withEffect">
                                  <p:stCondLst>
                                    <p:cond delay="0"/>
                                  </p:stCondLst>
                                  <p:childTnLst>
                                    <p:set>
                                      <p:cBhvr>
                                        <p:cTn id="130" dur="1" fill="hold">
                                          <p:stCondLst>
                                            <p:cond delay="0"/>
                                          </p:stCondLst>
                                        </p:cTn>
                                        <p:tgtEl>
                                          <p:spTgt spid="107"/>
                                        </p:tgtEl>
                                        <p:attrNameLst>
                                          <p:attrName>style.visibility</p:attrName>
                                        </p:attrNameLst>
                                      </p:cBhvr>
                                      <p:to>
                                        <p:strVal val="visible"/>
                                      </p:to>
                                    </p:set>
                                    <p:anim calcmode="lin" valueType="num">
                                      <p:cBhvr additive="base">
                                        <p:cTn id="131" dur="500" fill="hold"/>
                                        <p:tgtEl>
                                          <p:spTgt spid="107"/>
                                        </p:tgtEl>
                                        <p:attrNameLst>
                                          <p:attrName>ppt_x</p:attrName>
                                        </p:attrNameLst>
                                      </p:cBhvr>
                                      <p:tavLst>
                                        <p:tav tm="0">
                                          <p:val>
                                            <p:strVal val="#ppt_x"/>
                                          </p:val>
                                        </p:tav>
                                        <p:tav tm="100000">
                                          <p:val>
                                            <p:strVal val="#ppt_x"/>
                                          </p:val>
                                        </p:tav>
                                      </p:tavLst>
                                    </p:anim>
                                    <p:anim calcmode="lin" valueType="num">
                                      <p:cBhvr additive="base">
                                        <p:cTn id="132" dur="500" fill="hold"/>
                                        <p:tgtEl>
                                          <p:spTgt spid="107"/>
                                        </p:tgtEl>
                                        <p:attrNameLst>
                                          <p:attrName>ppt_y</p:attrName>
                                        </p:attrNameLst>
                                      </p:cBhvr>
                                      <p:tavLst>
                                        <p:tav tm="0">
                                          <p:val>
                                            <p:strVal val="1+#ppt_h/2"/>
                                          </p:val>
                                        </p:tav>
                                        <p:tav tm="100000">
                                          <p:val>
                                            <p:strVal val="#ppt_y"/>
                                          </p:val>
                                        </p:tav>
                                      </p:tavLst>
                                    </p:anim>
                                  </p:childTnLst>
                                </p:cTn>
                              </p:par>
                              <p:par>
                                <p:cTn id="133" presetID="2" presetClass="entr" presetSubtype="4" dur="500" fill="hold" grpId="2" nodeType="withEffect">
                                  <p:stCondLst>
                                    <p:cond delay="0"/>
                                  </p:stCondLst>
                                  <p:childTnLst>
                                    <p:set>
                                      <p:cBhvr>
                                        <p:cTn id="134" dur="1" fill="hold">
                                          <p:stCondLst>
                                            <p:cond delay="0"/>
                                          </p:stCondLst>
                                        </p:cTn>
                                        <p:tgtEl>
                                          <p:spTgt spid="108"/>
                                        </p:tgtEl>
                                        <p:attrNameLst>
                                          <p:attrName>style.visibility</p:attrName>
                                        </p:attrNameLst>
                                      </p:cBhvr>
                                      <p:to>
                                        <p:strVal val="visible"/>
                                      </p:to>
                                    </p:set>
                                    <p:anim calcmode="lin" valueType="num">
                                      <p:cBhvr additive="base">
                                        <p:cTn id="135" dur="500" fill="hold"/>
                                        <p:tgtEl>
                                          <p:spTgt spid="108"/>
                                        </p:tgtEl>
                                        <p:attrNameLst>
                                          <p:attrName>ppt_x</p:attrName>
                                        </p:attrNameLst>
                                      </p:cBhvr>
                                      <p:tavLst>
                                        <p:tav tm="0">
                                          <p:val>
                                            <p:strVal val="#ppt_x"/>
                                          </p:val>
                                        </p:tav>
                                        <p:tav tm="100000">
                                          <p:val>
                                            <p:strVal val="#ppt_x"/>
                                          </p:val>
                                        </p:tav>
                                      </p:tavLst>
                                    </p:anim>
                                    <p:anim calcmode="lin" valueType="num">
                                      <p:cBhvr additive="base">
                                        <p:cTn id="136" dur="500" fill="hold"/>
                                        <p:tgtEl>
                                          <p:spTgt spid="108"/>
                                        </p:tgtEl>
                                        <p:attrNameLst>
                                          <p:attrName>ppt_y</p:attrName>
                                        </p:attrNameLst>
                                      </p:cBhvr>
                                      <p:tavLst>
                                        <p:tav tm="0">
                                          <p:val>
                                            <p:strVal val="1+#ppt_h/2"/>
                                          </p:val>
                                        </p:tav>
                                        <p:tav tm="100000">
                                          <p:val>
                                            <p:strVal val="#ppt_y"/>
                                          </p:val>
                                        </p:tav>
                                      </p:tavLst>
                                    </p:anim>
                                  </p:childTnLst>
                                </p:cTn>
                              </p:par>
                              <p:par>
                                <p:cTn id="137" presetID="2" presetClass="entr" presetSubtype="4" dur="500" fill="hold" grpId="2" nodeType="withEffect">
                                  <p:stCondLst>
                                    <p:cond delay="0"/>
                                  </p:stCondLst>
                                  <p:childTnLst>
                                    <p:set>
                                      <p:cBhvr>
                                        <p:cTn id="138" dur="1" fill="hold">
                                          <p:stCondLst>
                                            <p:cond delay="0"/>
                                          </p:stCondLst>
                                        </p:cTn>
                                        <p:tgtEl>
                                          <p:spTgt spid="109"/>
                                        </p:tgtEl>
                                        <p:attrNameLst>
                                          <p:attrName>style.visibility</p:attrName>
                                        </p:attrNameLst>
                                      </p:cBhvr>
                                      <p:to>
                                        <p:strVal val="visible"/>
                                      </p:to>
                                    </p:set>
                                    <p:anim calcmode="lin" valueType="num">
                                      <p:cBhvr additive="base">
                                        <p:cTn id="139" dur="500" fill="hold"/>
                                        <p:tgtEl>
                                          <p:spTgt spid="109"/>
                                        </p:tgtEl>
                                        <p:attrNameLst>
                                          <p:attrName>ppt_x</p:attrName>
                                        </p:attrNameLst>
                                      </p:cBhvr>
                                      <p:tavLst>
                                        <p:tav tm="0">
                                          <p:val>
                                            <p:strVal val="#ppt_x"/>
                                          </p:val>
                                        </p:tav>
                                        <p:tav tm="100000">
                                          <p:val>
                                            <p:strVal val="#ppt_x"/>
                                          </p:val>
                                        </p:tav>
                                      </p:tavLst>
                                    </p:anim>
                                    <p:anim calcmode="lin" valueType="num">
                                      <p:cBhvr additive="base">
                                        <p:cTn id="140" dur="500" fill="hold"/>
                                        <p:tgtEl>
                                          <p:spTgt spid="109"/>
                                        </p:tgtEl>
                                        <p:attrNameLst>
                                          <p:attrName>ppt_y</p:attrName>
                                        </p:attrNameLst>
                                      </p:cBhvr>
                                      <p:tavLst>
                                        <p:tav tm="0">
                                          <p:val>
                                            <p:strVal val="1+#ppt_h/2"/>
                                          </p:val>
                                        </p:tav>
                                        <p:tav tm="100000">
                                          <p:val>
                                            <p:strVal val="#ppt_y"/>
                                          </p:val>
                                        </p:tav>
                                      </p:tavLst>
                                    </p:anim>
                                  </p:childTnLst>
                                </p:cTn>
                              </p:par>
                              <p:par>
                                <p:cTn id="141" presetID="2" presetClass="entr" presetSubtype="4" dur="500" fill="hold" grpId="2" nodeType="withEffect">
                                  <p:stCondLst>
                                    <p:cond delay="0"/>
                                  </p:stCondLst>
                                  <p:childTnLst>
                                    <p:set>
                                      <p:cBhvr>
                                        <p:cTn id="142" dur="1" fill="hold">
                                          <p:stCondLst>
                                            <p:cond delay="0"/>
                                          </p:stCondLst>
                                        </p:cTn>
                                        <p:tgtEl>
                                          <p:spTgt spid="110"/>
                                        </p:tgtEl>
                                        <p:attrNameLst>
                                          <p:attrName>style.visibility</p:attrName>
                                        </p:attrNameLst>
                                      </p:cBhvr>
                                      <p:to>
                                        <p:strVal val="visible"/>
                                      </p:to>
                                    </p:set>
                                    <p:anim calcmode="lin" valueType="num">
                                      <p:cBhvr additive="base">
                                        <p:cTn id="143" dur="500" fill="hold"/>
                                        <p:tgtEl>
                                          <p:spTgt spid="110"/>
                                        </p:tgtEl>
                                        <p:attrNameLst>
                                          <p:attrName>ppt_x</p:attrName>
                                        </p:attrNameLst>
                                      </p:cBhvr>
                                      <p:tavLst>
                                        <p:tav tm="0">
                                          <p:val>
                                            <p:strVal val="#ppt_x"/>
                                          </p:val>
                                        </p:tav>
                                        <p:tav tm="100000">
                                          <p:val>
                                            <p:strVal val="#ppt_x"/>
                                          </p:val>
                                        </p:tav>
                                      </p:tavLst>
                                    </p:anim>
                                    <p:anim calcmode="lin" valueType="num">
                                      <p:cBhvr additive="base">
                                        <p:cTn id="144" dur="500" fill="hold"/>
                                        <p:tgtEl>
                                          <p:spTgt spid="110"/>
                                        </p:tgtEl>
                                        <p:attrNameLst>
                                          <p:attrName>ppt_y</p:attrName>
                                        </p:attrNameLst>
                                      </p:cBhvr>
                                      <p:tavLst>
                                        <p:tav tm="0">
                                          <p:val>
                                            <p:strVal val="1+#ppt_h/2"/>
                                          </p:val>
                                        </p:tav>
                                        <p:tav tm="100000">
                                          <p:val>
                                            <p:strVal val="#ppt_y"/>
                                          </p:val>
                                        </p:tav>
                                      </p:tavLst>
                                    </p:anim>
                                  </p:childTnLst>
                                </p:cTn>
                              </p:par>
                              <p:par>
                                <p:cTn id="145" presetID="2" presetClass="entr" presetSubtype="4" dur="500" fill="hold" grpId="2" nodeType="withEffect">
                                  <p:stCondLst>
                                    <p:cond delay="0"/>
                                  </p:stCondLst>
                                  <p:childTnLst>
                                    <p:set>
                                      <p:cBhvr>
                                        <p:cTn id="146" dur="1" fill="hold">
                                          <p:stCondLst>
                                            <p:cond delay="0"/>
                                          </p:stCondLst>
                                        </p:cTn>
                                        <p:tgtEl>
                                          <p:spTgt spid="111"/>
                                        </p:tgtEl>
                                        <p:attrNameLst>
                                          <p:attrName>style.visibility</p:attrName>
                                        </p:attrNameLst>
                                      </p:cBhvr>
                                      <p:to>
                                        <p:strVal val="visible"/>
                                      </p:to>
                                    </p:set>
                                    <p:anim calcmode="lin" valueType="num">
                                      <p:cBhvr additive="base">
                                        <p:cTn id="147" dur="500" fill="hold"/>
                                        <p:tgtEl>
                                          <p:spTgt spid="111"/>
                                        </p:tgtEl>
                                        <p:attrNameLst>
                                          <p:attrName>ppt_x</p:attrName>
                                        </p:attrNameLst>
                                      </p:cBhvr>
                                      <p:tavLst>
                                        <p:tav tm="0">
                                          <p:val>
                                            <p:strVal val="#ppt_x"/>
                                          </p:val>
                                        </p:tav>
                                        <p:tav tm="100000">
                                          <p:val>
                                            <p:strVal val="#ppt_x"/>
                                          </p:val>
                                        </p:tav>
                                      </p:tavLst>
                                    </p:anim>
                                    <p:anim calcmode="lin" valueType="num">
                                      <p:cBhvr additive="base">
                                        <p:cTn id="148" dur="500" fill="hold"/>
                                        <p:tgtEl>
                                          <p:spTgt spid="111"/>
                                        </p:tgtEl>
                                        <p:attrNameLst>
                                          <p:attrName>ppt_y</p:attrName>
                                        </p:attrNameLst>
                                      </p:cBhvr>
                                      <p:tavLst>
                                        <p:tav tm="0">
                                          <p:val>
                                            <p:strVal val="1+#ppt_h/2"/>
                                          </p:val>
                                        </p:tav>
                                        <p:tav tm="100000">
                                          <p:val>
                                            <p:strVal val="#ppt_y"/>
                                          </p:val>
                                        </p:tav>
                                      </p:tavLst>
                                    </p:anim>
                                  </p:childTnLst>
                                </p:cTn>
                              </p:par>
                              <p:par>
                                <p:cTn id="149" presetID="2" presetClass="entr" presetSubtype="4" dur="500" fill="hold" nodeType="withEffect">
                                  <p:stCondLst>
                                    <p:cond delay="0"/>
                                  </p:stCondLst>
                                  <p:childTnLst>
                                    <p:set>
                                      <p:cBhvr>
                                        <p:cTn id="150" dur="1" fill="hold">
                                          <p:stCondLst>
                                            <p:cond delay="0"/>
                                          </p:stCondLst>
                                        </p:cTn>
                                        <p:tgtEl>
                                          <p:spTgt spid="112"/>
                                        </p:tgtEl>
                                        <p:attrNameLst>
                                          <p:attrName>style.visibility</p:attrName>
                                        </p:attrNameLst>
                                      </p:cBhvr>
                                      <p:to>
                                        <p:strVal val="visible"/>
                                      </p:to>
                                    </p:set>
                                    <p:anim calcmode="lin" valueType="num">
                                      <p:cBhvr additive="base">
                                        <p:cTn id="151" dur="500" fill="hold"/>
                                        <p:tgtEl>
                                          <p:spTgt spid="112"/>
                                        </p:tgtEl>
                                        <p:attrNameLst>
                                          <p:attrName>ppt_x</p:attrName>
                                        </p:attrNameLst>
                                      </p:cBhvr>
                                      <p:tavLst>
                                        <p:tav tm="0">
                                          <p:val>
                                            <p:strVal val="#ppt_x"/>
                                          </p:val>
                                        </p:tav>
                                        <p:tav tm="100000">
                                          <p:val>
                                            <p:strVal val="#ppt_x"/>
                                          </p:val>
                                        </p:tav>
                                      </p:tavLst>
                                    </p:anim>
                                    <p:anim calcmode="lin" valueType="num">
                                      <p:cBhvr additive="base">
                                        <p:cTn id="152" dur="500" fill="hold"/>
                                        <p:tgtEl>
                                          <p:spTgt spid="112"/>
                                        </p:tgtEl>
                                        <p:attrNameLst>
                                          <p:attrName>ppt_y</p:attrName>
                                        </p:attrNameLst>
                                      </p:cBhvr>
                                      <p:tavLst>
                                        <p:tav tm="0">
                                          <p:val>
                                            <p:strVal val="1+#ppt_h/2"/>
                                          </p:val>
                                        </p:tav>
                                        <p:tav tm="100000">
                                          <p:val>
                                            <p:strVal val="#ppt_y"/>
                                          </p:val>
                                        </p:tav>
                                      </p:tavLst>
                                    </p:anim>
                                  </p:childTnLst>
                                </p:cTn>
                              </p:par>
                              <p:par>
                                <p:cTn id="153" presetID="2" presetClass="entr" presetSubtype="4" dur="500" fill="hold" grpId="2" nodeType="withEffect">
                                  <p:stCondLst>
                                    <p:cond delay="0"/>
                                  </p:stCondLst>
                                  <p:childTnLst>
                                    <p:set>
                                      <p:cBhvr>
                                        <p:cTn id="154" dur="1" fill="hold">
                                          <p:stCondLst>
                                            <p:cond delay="0"/>
                                          </p:stCondLst>
                                        </p:cTn>
                                        <p:tgtEl>
                                          <p:spTgt spid="113"/>
                                        </p:tgtEl>
                                        <p:attrNameLst>
                                          <p:attrName>style.visibility</p:attrName>
                                        </p:attrNameLst>
                                      </p:cBhvr>
                                      <p:to>
                                        <p:strVal val="visible"/>
                                      </p:to>
                                    </p:set>
                                    <p:anim calcmode="lin" valueType="num">
                                      <p:cBhvr additive="base">
                                        <p:cTn id="155" dur="500" fill="hold"/>
                                        <p:tgtEl>
                                          <p:spTgt spid="113"/>
                                        </p:tgtEl>
                                        <p:attrNameLst>
                                          <p:attrName>ppt_x</p:attrName>
                                        </p:attrNameLst>
                                      </p:cBhvr>
                                      <p:tavLst>
                                        <p:tav tm="0">
                                          <p:val>
                                            <p:strVal val="#ppt_x"/>
                                          </p:val>
                                        </p:tav>
                                        <p:tav tm="100000">
                                          <p:val>
                                            <p:strVal val="#ppt_x"/>
                                          </p:val>
                                        </p:tav>
                                      </p:tavLst>
                                    </p:anim>
                                    <p:anim calcmode="lin" valueType="num">
                                      <p:cBhvr additive="base">
                                        <p:cTn id="156" dur="500" fill="hold"/>
                                        <p:tgtEl>
                                          <p:spTgt spid="113"/>
                                        </p:tgtEl>
                                        <p:attrNameLst>
                                          <p:attrName>ppt_y</p:attrName>
                                        </p:attrNameLst>
                                      </p:cBhvr>
                                      <p:tavLst>
                                        <p:tav tm="0">
                                          <p:val>
                                            <p:strVal val="1+#ppt_h/2"/>
                                          </p:val>
                                        </p:tav>
                                        <p:tav tm="100000">
                                          <p:val>
                                            <p:strVal val="#ppt_y"/>
                                          </p:val>
                                        </p:tav>
                                      </p:tavLst>
                                    </p:anim>
                                  </p:childTnLst>
                                </p:cTn>
                              </p:par>
                              <p:par>
                                <p:cTn id="157" presetID="2" presetClass="entr" presetSubtype="4" dur="500" fill="hold" nodeType="withEffect">
                                  <p:stCondLst>
                                    <p:cond delay="0"/>
                                  </p:stCondLst>
                                  <p:childTnLst>
                                    <p:set>
                                      <p:cBhvr>
                                        <p:cTn id="158" dur="1" fill="hold">
                                          <p:stCondLst>
                                            <p:cond delay="0"/>
                                          </p:stCondLst>
                                        </p:cTn>
                                        <p:tgtEl>
                                          <p:spTgt spid="114"/>
                                        </p:tgtEl>
                                        <p:attrNameLst>
                                          <p:attrName>style.visibility</p:attrName>
                                        </p:attrNameLst>
                                      </p:cBhvr>
                                      <p:to>
                                        <p:strVal val="visible"/>
                                      </p:to>
                                    </p:set>
                                    <p:anim calcmode="lin" valueType="num">
                                      <p:cBhvr additive="base">
                                        <p:cTn id="159" dur="500" fill="hold"/>
                                        <p:tgtEl>
                                          <p:spTgt spid="114"/>
                                        </p:tgtEl>
                                        <p:attrNameLst>
                                          <p:attrName>ppt_x</p:attrName>
                                        </p:attrNameLst>
                                      </p:cBhvr>
                                      <p:tavLst>
                                        <p:tav tm="0">
                                          <p:val>
                                            <p:strVal val="#ppt_x"/>
                                          </p:val>
                                        </p:tav>
                                        <p:tav tm="100000">
                                          <p:val>
                                            <p:strVal val="#ppt_x"/>
                                          </p:val>
                                        </p:tav>
                                      </p:tavLst>
                                    </p:anim>
                                    <p:anim calcmode="lin" valueType="num">
                                      <p:cBhvr additive="base">
                                        <p:cTn id="160" dur="500" fill="hold"/>
                                        <p:tgtEl>
                                          <p:spTgt spid="114"/>
                                        </p:tgtEl>
                                        <p:attrNameLst>
                                          <p:attrName>ppt_y</p:attrName>
                                        </p:attrNameLst>
                                      </p:cBhvr>
                                      <p:tavLst>
                                        <p:tav tm="0">
                                          <p:val>
                                            <p:strVal val="1+#ppt_h/2"/>
                                          </p:val>
                                        </p:tav>
                                        <p:tav tm="100000">
                                          <p:val>
                                            <p:strVal val="#ppt_y"/>
                                          </p:val>
                                        </p:tav>
                                      </p:tavLst>
                                    </p:anim>
                                  </p:childTnLst>
                                </p:cTn>
                              </p:par>
                              <p:par>
                                <p:cTn id="161" presetID="2" presetClass="entr" presetSubtype="4" dur="500" fill="hold" grpId="2" nodeType="withEffect">
                                  <p:stCondLst>
                                    <p:cond delay="0"/>
                                  </p:stCondLst>
                                  <p:childTnLst>
                                    <p:set>
                                      <p:cBhvr>
                                        <p:cTn id="162" dur="1" fill="hold">
                                          <p:stCondLst>
                                            <p:cond delay="0"/>
                                          </p:stCondLst>
                                        </p:cTn>
                                        <p:tgtEl>
                                          <p:spTgt spid="115"/>
                                        </p:tgtEl>
                                        <p:attrNameLst>
                                          <p:attrName>style.visibility</p:attrName>
                                        </p:attrNameLst>
                                      </p:cBhvr>
                                      <p:to>
                                        <p:strVal val="visible"/>
                                      </p:to>
                                    </p:set>
                                    <p:anim calcmode="lin" valueType="num">
                                      <p:cBhvr additive="base">
                                        <p:cTn id="163" dur="500" fill="hold"/>
                                        <p:tgtEl>
                                          <p:spTgt spid="115"/>
                                        </p:tgtEl>
                                        <p:attrNameLst>
                                          <p:attrName>ppt_x</p:attrName>
                                        </p:attrNameLst>
                                      </p:cBhvr>
                                      <p:tavLst>
                                        <p:tav tm="0">
                                          <p:val>
                                            <p:strVal val="#ppt_x"/>
                                          </p:val>
                                        </p:tav>
                                        <p:tav tm="100000">
                                          <p:val>
                                            <p:strVal val="#ppt_x"/>
                                          </p:val>
                                        </p:tav>
                                      </p:tavLst>
                                    </p:anim>
                                    <p:anim calcmode="lin" valueType="num">
                                      <p:cBhvr additive="base">
                                        <p:cTn id="164" dur="500" fill="hold"/>
                                        <p:tgtEl>
                                          <p:spTgt spid="115"/>
                                        </p:tgtEl>
                                        <p:attrNameLst>
                                          <p:attrName>ppt_y</p:attrName>
                                        </p:attrNameLst>
                                      </p:cBhvr>
                                      <p:tavLst>
                                        <p:tav tm="0">
                                          <p:val>
                                            <p:strVal val="1+#ppt_h/2"/>
                                          </p:val>
                                        </p:tav>
                                        <p:tav tm="100000">
                                          <p:val>
                                            <p:strVal val="#ppt_y"/>
                                          </p:val>
                                        </p:tav>
                                      </p:tavLst>
                                    </p:anim>
                                  </p:childTnLst>
                                </p:cTn>
                              </p:par>
                              <p:par>
                                <p:cTn id="165" presetID="2" presetClass="entr" presetSubtype="4" dur="500" fill="hold" nodeType="withEffect">
                                  <p:stCondLst>
                                    <p:cond delay="0"/>
                                  </p:stCondLst>
                                  <p:childTnLst>
                                    <p:set>
                                      <p:cBhvr>
                                        <p:cTn id="166" dur="1" fill="hold">
                                          <p:stCondLst>
                                            <p:cond delay="0"/>
                                          </p:stCondLst>
                                        </p:cTn>
                                        <p:tgtEl>
                                          <p:spTgt spid="116"/>
                                        </p:tgtEl>
                                        <p:attrNameLst>
                                          <p:attrName>style.visibility</p:attrName>
                                        </p:attrNameLst>
                                      </p:cBhvr>
                                      <p:to>
                                        <p:strVal val="visible"/>
                                      </p:to>
                                    </p:set>
                                    <p:anim calcmode="lin" valueType="num">
                                      <p:cBhvr additive="base">
                                        <p:cTn id="167" dur="500" fill="hold"/>
                                        <p:tgtEl>
                                          <p:spTgt spid="116"/>
                                        </p:tgtEl>
                                        <p:attrNameLst>
                                          <p:attrName>ppt_x</p:attrName>
                                        </p:attrNameLst>
                                      </p:cBhvr>
                                      <p:tavLst>
                                        <p:tav tm="0">
                                          <p:val>
                                            <p:strVal val="#ppt_x"/>
                                          </p:val>
                                        </p:tav>
                                        <p:tav tm="100000">
                                          <p:val>
                                            <p:strVal val="#ppt_x"/>
                                          </p:val>
                                        </p:tav>
                                      </p:tavLst>
                                    </p:anim>
                                    <p:anim calcmode="lin" valueType="num">
                                      <p:cBhvr additive="base">
                                        <p:cTn id="168" dur="500" fill="hold"/>
                                        <p:tgtEl>
                                          <p:spTgt spid="116"/>
                                        </p:tgtEl>
                                        <p:attrNameLst>
                                          <p:attrName>ppt_y</p:attrName>
                                        </p:attrNameLst>
                                      </p:cBhvr>
                                      <p:tavLst>
                                        <p:tav tm="0">
                                          <p:val>
                                            <p:strVal val="1+#ppt_h/2"/>
                                          </p:val>
                                        </p:tav>
                                        <p:tav tm="100000">
                                          <p:val>
                                            <p:strVal val="#ppt_y"/>
                                          </p:val>
                                        </p:tav>
                                      </p:tavLst>
                                    </p:anim>
                                  </p:childTnLst>
                                </p:cTn>
                              </p:par>
                              <p:par>
                                <p:cTn id="169" presetID="2" presetClass="entr" presetSubtype="4" dur="500" fill="hold" nodeType="withEffect">
                                  <p:stCondLst>
                                    <p:cond delay="0"/>
                                  </p:stCondLst>
                                  <p:childTnLst>
                                    <p:set>
                                      <p:cBhvr>
                                        <p:cTn id="170" dur="1" fill="hold">
                                          <p:stCondLst>
                                            <p:cond delay="0"/>
                                          </p:stCondLst>
                                        </p:cTn>
                                        <p:tgtEl>
                                          <p:spTgt spid="117"/>
                                        </p:tgtEl>
                                        <p:attrNameLst>
                                          <p:attrName>style.visibility</p:attrName>
                                        </p:attrNameLst>
                                      </p:cBhvr>
                                      <p:to>
                                        <p:strVal val="visible"/>
                                      </p:to>
                                    </p:set>
                                    <p:anim calcmode="lin" valueType="num">
                                      <p:cBhvr additive="base">
                                        <p:cTn id="171" dur="500" fill="hold"/>
                                        <p:tgtEl>
                                          <p:spTgt spid="117"/>
                                        </p:tgtEl>
                                        <p:attrNameLst>
                                          <p:attrName>ppt_x</p:attrName>
                                        </p:attrNameLst>
                                      </p:cBhvr>
                                      <p:tavLst>
                                        <p:tav tm="0">
                                          <p:val>
                                            <p:strVal val="#ppt_x"/>
                                          </p:val>
                                        </p:tav>
                                        <p:tav tm="100000">
                                          <p:val>
                                            <p:strVal val="#ppt_x"/>
                                          </p:val>
                                        </p:tav>
                                      </p:tavLst>
                                    </p:anim>
                                    <p:anim calcmode="lin" valueType="num">
                                      <p:cBhvr additive="base">
                                        <p:cTn id="172" dur="500" fill="hold"/>
                                        <p:tgtEl>
                                          <p:spTgt spid="117"/>
                                        </p:tgtEl>
                                        <p:attrNameLst>
                                          <p:attrName>ppt_y</p:attrName>
                                        </p:attrNameLst>
                                      </p:cBhvr>
                                      <p:tavLst>
                                        <p:tav tm="0">
                                          <p:val>
                                            <p:strVal val="1+#ppt_h/2"/>
                                          </p:val>
                                        </p:tav>
                                        <p:tav tm="100000">
                                          <p:val>
                                            <p:strVal val="#ppt_y"/>
                                          </p:val>
                                        </p:tav>
                                      </p:tavLst>
                                    </p:anim>
                                  </p:childTnLst>
                                </p:cTn>
                              </p:par>
                              <p:par>
                                <p:cTn id="173" presetID="2" presetClass="entr" presetSubtype="4" dur="500" fill="hold" nodeType="withEffect">
                                  <p:stCondLst>
                                    <p:cond delay="0"/>
                                  </p:stCondLst>
                                  <p:childTnLst>
                                    <p:set>
                                      <p:cBhvr>
                                        <p:cTn id="174" dur="1" fill="hold">
                                          <p:stCondLst>
                                            <p:cond delay="0"/>
                                          </p:stCondLst>
                                        </p:cTn>
                                        <p:tgtEl>
                                          <p:spTgt spid="118"/>
                                        </p:tgtEl>
                                        <p:attrNameLst>
                                          <p:attrName>style.visibility</p:attrName>
                                        </p:attrNameLst>
                                      </p:cBhvr>
                                      <p:to>
                                        <p:strVal val="visible"/>
                                      </p:to>
                                    </p:set>
                                    <p:anim calcmode="lin" valueType="num">
                                      <p:cBhvr additive="base">
                                        <p:cTn id="175" dur="500" fill="hold"/>
                                        <p:tgtEl>
                                          <p:spTgt spid="118"/>
                                        </p:tgtEl>
                                        <p:attrNameLst>
                                          <p:attrName>ppt_x</p:attrName>
                                        </p:attrNameLst>
                                      </p:cBhvr>
                                      <p:tavLst>
                                        <p:tav tm="0">
                                          <p:val>
                                            <p:strVal val="#ppt_x"/>
                                          </p:val>
                                        </p:tav>
                                        <p:tav tm="100000">
                                          <p:val>
                                            <p:strVal val="#ppt_x"/>
                                          </p:val>
                                        </p:tav>
                                      </p:tavLst>
                                    </p:anim>
                                    <p:anim calcmode="lin" valueType="num">
                                      <p:cBhvr additive="base">
                                        <p:cTn id="176" dur="500" fill="hold"/>
                                        <p:tgtEl>
                                          <p:spTgt spid="118"/>
                                        </p:tgtEl>
                                        <p:attrNameLst>
                                          <p:attrName>ppt_y</p:attrName>
                                        </p:attrNameLst>
                                      </p:cBhvr>
                                      <p:tavLst>
                                        <p:tav tm="0">
                                          <p:val>
                                            <p:strVal val="1+#ppt_h/2"/>
                                          </p:val>
                                        </p:tav>
                                        <p:tav tm="100000">
                                          <p:val>
                                            <p:strVal val="#ppt_y"/>
                                          </p:val>
                                        </p:tav>
                                      </p:tavLst>
                                    </p:anim>
                                  </p:childTnLst>
                                </p:cTn>
                              </p:par>
                              <p:par>
                                <p:cTn id="177" presetID="2" presetClass="entr" presetSubtype="4" dur="500" fill="hold" grpId="2" nodeType="withEffect">
                                  <p:stCondLst>
                                    <p:cond delay="0"/>
                                  </p:stCondLst>
                                  <p:childTnLst>
                                    <p:set>
                                      <p:cBhvr>
                                        <p:cTn id="178" dur="1" fill="hold">
                                          <p:stCondLst>
                                            <p:cond delay="0"/>
                                          </p:stCondLst>
                                        </p:cTn>
                                        <p:tgtEl>
                                          <p:spTgt spid="119"/>
                                        </p:tgtEl>
                                        <p:attrNameLst>
                                          <p:attrName>style.visibility</p:attrName>
                                        </p:attrNameLst>
                                      </p:cBhvr>
                                      <p:to>
                                        <p:strVal val="visible"/>
                                      </p:to>
                                    </p:set>
                                    <p:anim calcmode="lin" valueType="num">
                                      <p:cBhvr additive="base">
                                        <p:cTn id="179" dur="500" fill="hold"/>
                                        <p:tgtEl>
                                          <p:spTgt spid="119"/>
                                        </p:tgtEl>
                                        <p:attrNameLst>
                                          <p:attrName>ppt_x</p:attrName>
                                        </p:attrNameLst>
                                      </p:cBhvr>
                                      <p:tavLst>
                                        <p:tav tm="0">
                                          <p:val>
                                            <p:strVal val="#ppt_x"/>
                                          </p:val>
                                        </p:tav>
                                        <p:tav tm="100000">
                                          <p:val>
                                            <p:strVal val="#ppt_x"/>
                                          </p:val>
                                        </p:tav>
                                      </p:tavLst>
                                    </p:anim>
                                    <p:anim calcmode="lin" valueType="num">
                                      <p:cBhvr additive="base">
                                        <p:cTn id="180" dur="500" fill="hold"/>
                                        <p:tgtEl>
                                          <p:spTgt spid="119"/>
                                        </p:tgtEl>
                                        <p:attrNameLst>
                                          <p:attrName>ppt_y</p:attrName>
                                        </p:attrNameLst>
                                      </p:cBhvr>
                                      <p:tavLst>
                                        <p:tav tm="0">
                                          <p:val>
                                            <p:strVal val="1+#ppt_h/2"/>
                                          </p:val>
                                        </p:tav>
                                        <p:tav tm="100000">
                                          <p:val>
                                            <p:strVal val="#ppt_y"/>
                                          </p:val>
                                        </p:tav>
                                      </p:tavLst>
                                    </p:anim>
                                  </p:childTnLst>
                                </p:cTn>
                              </p:par>
                              <p:par>
                                <p:cTn id="181" presetID="2" presetClass="entr" presetSubtype="4" dur="500" fill="hold" grpId="2" nodeType="withEffect">
                                  <p:stCondLst>
                                    <p:cond delay="0"/>
                                  </p:stCondLst>
                                  <p:childTnLst>
                                    <p:set>
                                      <p:cBhvr>
                                        <p:cTn id="182" dur="1" fill="hold">
                                          <p:stCondLst>
                                            <p:cond delay="0"/>
                                          </p:stCondLst>
                                        </p:cTn>
                                        <p:tgtEl>
                                          <p:spTgt spid="121"/>
                                        </p:tgtEl>
                                        <p:attrNameLst>
                                          <p:attrName>style.visibility</p:attrName>
                                        </p:attrNameLst>
                                      </p:cBhvr>
                                      <p:to>
                                        <p:strVal val="visible"/>
                                      </p:to>
                                    </p:set>
                                    <p:anim calcmode="lin" valueType="num">
                                      <p:cBhvr additive="base">
                                        <p:cTn id="183" dur="500" fill="hold"/>
                                        <p:tgtEl>
                                          <p:spTgt spid="121"/>
                                        </p:tgtEl>
                                        <p:attrNameLst>
                                          <p:attrName>ppt_x</p:attrName>
                                        </p:attrNameLst>
                                      </p:cBhvr>
                                      <p:tavLst>
                                        <p:tav tm="0">
                                          <p:val>
                                            <p:strVal val="#ppt_x"/>
                                          </p:val>
                                        </p:tav>
                                        <p:tav tm="100000">
                                          <p:val>
                                            <p:strVal val="#ppt_x"/>
                                          </p:val>
                                        </p:tav>
                                      </p:tavLst>
                                    </p:anim>
                                    <p:anim calcmode="lin" valueType="num">
                                      <p:cBhvr additive="base">
                                        <p:cTn id="184" dur="500" fill="hold"/>
                                        <p:tgtEl>
                                          <p:spTgt spid="121"/>
                                        </p:tgtEl>
                                        <p:attrNameLst>
                                          <p:attrName>ppt_y</p:attrName>
                                        </p:attrNameLst>
                                      </p:cBhvr>
                                      <p:tavLst>
                                        <p:tav tm="0">
                                          <p:val>
                                            <p:strVal val="1+#ppt_h/2"/>
                                          </p:val>
                                        </p:tav>
                                        <p:tav tm="100000">
                                          <p:val>
                                            <p:strVal val="#ppt_y"/>
                                          </p:val>
                                        </p:tav>
                                      </p:tavLst>
                                    </p:anim>
                                  </p:childTnLst>
                                </p:cTn>
                              </p:par>
                              <p:par>
                                <p:cTn id="185" presetID="2" presetClass="entr" presetSubtype="4" dur="500" fill="hold" grpId="2" nodeType="withEffect">
                                  <p:stCondLst>
                                    <p:cond delay="0"/>
                                  </p:stCondLst>
                                  <p:childTnLst>
                                    <p:set>
                                      <p:cBhvr>
                                        <p:cTn id="186" dur="1" fill="hold">
                                          <p:stCondLst>
                                            <p:cond delay="0"/>
                                          </p:stCondLst>
                                        </p:cTn>
                                        <p:tgtEl>
                                          <p:spTgt spid="120"/>
                                        </p:tgtEl>
                                        <p:attrNameLst>
                                          <p:attrName>style.visibility</p:attrName>
                                        </p:attrNameLst>
                                      </p:cBhvr>
                                      <p:to>
                                        <p:strVal val="visible"/>
                                      </p:to>
                                    </p:set>
                                    <p:anim calcmode="lin" valueType="num">
                                      <p:cBhvr additive="base">
                                        <p:cTn id="187" dur="500" fill="hold"/>
                                        <p:tgtEl>
                                          <p:spTgt spid="120"/>
                                        </p:tgtEl>
                                        <p:attrNameLst>
                                          <p:attrName>ppt_x</p:attrName>
                                        </p:attrNameLst>
                                      </p:cBhvr>
                                      <p:tavLst>
                                        <p:tav tm="0">
                                          <p:val>
                                            <p:strVal val="#ppt_x"/>
                                          </p:val>
                                        </p:tav>
                                        <p:tav tm="100000">
                                          <p:val>
                                            <p:strVal val="#ppt_x"/>
                                          </p:val>
                                        </p:tav>
                                      </p:tavLst>
                                    </p:anim>
                                    <p:anim calcmode="lin" valueType="num">
                                      <p:cBhvr additive="base">
                                        <p:cTn id="188"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189" fill="hold" nodeType="clickPar">
                      <p:stCondLst>
                        <p:cond delay="indefinite"/>
                      </p:stCondLst>
                      <p:childTnLst>
                        <p:par>
                          <p:cTn id="190" fill="hold">
                            <p:stCondLst>
                              <p:cond delay="0"/>
                            </p:stCondLst>
                            <p:childTnLst>
                              <p:par>
                                <p:cTn id="191" presetID="2" presetClass="entr" presetSubtype="4" dur="500" fill="hold" nodeType="clickEffect">
                                  <p:stCondLst>
                                    <p:cond delay="0"/>
                                  </p:stCondLst>
                                  <p:childTnLst>
                                    <p:set>
                                      <p:cBhvr>
                                        <p:cTn id="192" dur="1" fill="hold">
                                          <p:stCondLst>
                                            <p:cond delay="0"/>
                                          </p:stCondLst>
                                        </p:cTn>
                                        <p:tgtEl>
                                          <p:spTgt spid="35"/>
                                        </p:tgtEl>
                                        <p:attrNameLst>
                                          <p:attrName>style.visibility</p:attrName>
                                        </p:attrNameLst>
                                      </p:cBhvr>
                                      <p:to>
                                        <p:strVal val="visible"/>
                                      </p:to>
                                    </p:set>
                                    <p:anim calcmode="lin" valueType="num">
                                      <p:cBhvr additive="base">
                                        <p:cTn id="193" dur="500" fill="hold"/>
                                        <p:tgtEl>
                                          <p:spTgt spid="35"/>
                                        </p:tgtEl>
                                        <p:attrNameLst>
                                          <p:attrName>ppt_x</p:attrName>
                                        </p:attrNameLst>
                                      </p:cBhvr>
                                      <p:tavLst>
                                        <p:tav tm="0">
                                          <p:val>
                                            <p:strVal val="#ppt_x"/>
                                          </p:val>
                                        </p:tav>
                                        <p:tav tm="100000">
                                          <p:val>
                                            <p:strVal val="#ppt_x"/>
                                          </p:val>
                                        </p:tav>
                                      </p:tavLst>
                                    </p:anim>
                                    <p:anim calcmode="lin" valueType="num">
                                      <p:cBhvr additive="base">
                                        <p:cTn id="194" dur="500" fill="hold"/>
                                        <p:tgtEl>
                                          <p:spTgt spid="35"/>
                                        </p:tgtEl>
                                        <p:attrNameLst>
                                          <p:attrName>ppt_y</p:attrName>
                                        </p:attrNameLst>
                                      </p:cBhvr>
                                      <p:tavLst>
                                        <p:tav tm="0">
                                          <p:val>
                                            <p:strVal val="1+#ppt_h/2"/>
                                          </p:val>
                                        </p:tav>
                                        <p:tav tm="100000">
                                          <p:val>
                                            <p:strVal val="#ppt_y"/>
                                          </p:val>
                                        </p:tav>
                                      </p:tavLst>
                                    </p:anim>
                                  </p:childTnLst>
                                </p:cTn>
                              </p:par>
                              <p:par>
                                <p:cTn id="195" presetID="2" presetClass="entr" presetSubtype="4" dur="500" fill="hold" grpId="2" nodeType="withEffect">
                                  <p:stCondLst>
                                    <p:cond delay="0"/>
                                  </p:stCondLst>
                                  <p:childTnLst>
                                    <p:set>
                                      <p:cBhvr>
                                        <p:cTn id="196" dur="1" fill="hold">
                                          <p:stCondLst>
                                            <p:cond delay="0"/>
                                          </p:stCondLst>
                                        </p:cTn>
                                        <p:tgtEl>
                                          <p:spTgt spid="36"/>
                                        </p:tgtEl>
                                        <p:attrNameLst>
                                          <p:attrName>style.visibility</p:attrName>
                                        </p:attrNameLst>
                                      </p:cBhvr>
                                      <p:to>
                                        <p:strVal val="visible"/>
                                      </p:to>
                                    </p:set>
                                    <p:anim calcmode="lin" valueType="num">
                                      <p:cBhvr additive="base">
                                        <p:cTn id="197" dur="500" fill="hold"/>
                                        <p:tgtEl>
                                          <p:spTgt spid="36"/>
                                        </p:tgtEl>
                                        <p:attrNameLst>
                                          <p:attrName>ppt_x</p:attrName>
                                        </p:attrNameLst>
                                      </p:cBhvr>
                                      <p:tavLst>
                                        <p:tav tm="0">
                                          <p:val>
                                            <p:strVal val="#ppt_x"/>
                                          </p:val>
                                        </p:tav>
                                        <p:tav tm="100000">
                                          <p:val>
                                            <p:strVal val="#ppt_x"/>
                                          </p:val>
                                        </p:tav>
                                      </p:tavLst>
                                    </p:anim>
                                    <p:anim calcmode="lin" valueType="num">
                                      <p:cBhvr additive="base">
                                        <p:cTn id="198" dur="500" fill="hold"/>
                                        <p:tgtEl>
                                          <p:spTgt spid="36"/>
                                        </p:tgtEl>
                                        <p:attrNameLst>
                                          <p:attrName>ppt_y</p:attrName>
                                        </p:attrNameLst>
                                      </p:cBhvr>
                                      <p:tavLst>
                                        <p:tav tm="0">
                                          <p:val>
                                            <p:strVal val="1+#ppt_h/2"/>
                                          </p:val>
                                        </p:tav>
                                        <p:tav tm="100000">
                                          <p:val>
                                            <p:strVal val="#ppt_y"/>
                                          </p:val>
                                        </p:tav>
                                      </p:tavLst>
                                    </p:anim>
                                  </p:childTnLst>
                                </p:cTn>
                              </p:par>
                              <p:par>
                                <p:cTn id="199" presetID="2" presetClass="entr" presetSubtype="4" dur="500" fill="hold" nodeType="withEffect">
                                  <p:stCondLst>
                                    <p:cond delay="0"/>
                                  </p:stCondLst>
                                  <p:childTnLst>
                                    <p:set>
                                      <p:cBhvr>
                                        <p:cTn id="200" dur="1" fill="hold">
                                          <p:stCondLst>
                                            <p:cond delay="0"/>
                                          </p:stCondLst>
                                        </p:cTn>
                                        <p:tgtEl>
                                          <p:spTgt spid="37"/>
                                        </p:tgtEl>
                                        <p:attrNameLst>
                                          <p:attrName>style.visibility</p:attrName>
                                        </p:attrNameLst>
                                      </p:cBhvr>
                                      <p:to>
                                        <p:strVal val="visible"/>
                                      </p:to>
                                    </p:set>
                                    <p:anim calcmode="lin" valueType="num">
                                      <p:cBhvr additive="base">
                                        <p:cTn id="201" dur="500" fill="hold"/>
                                        <p:tgtEl>
                                          <p:spTgt spid="37"/>
                                        </p:tgtEl>
                                        <p:attrNameLst>
                                          <p:attrName>ppt_x</p:attrName>
                                        </p:attrNameLst>
                                      </p:cBhvr>
                                      <p:tavLst>
                                        <p:tav tm="0">
                                          <p:val>
                                            <p:strVal val="#ppt_x"/>
                                          </p:val>
                                        </p:tav>
                                        <p:tav tm="100000">
                                          <p:val>
                                            <p:strVal val="#ppt_x"/>
                                          </p:val>
                                        </p:tav>
                                      </p:tavLst>
                                    </p:anim>
                                    <p:anim calcmode="lin" valueType="num">
                                      <p:cBhvr additive="base">
                                        <p:cTn id="202" dur="500" fill="hold"/>
                                        <p:tgtEl>
                                          <p:spTgt spid="37"/>
                                        </p:tgtEl>
                                        <p:attrNameLst>
                                          <p:attrName>ppt_y</p:attrName>
                                        </p:attrNameLst>
                                      </p:cBhvr>
                                      <p:tavLst>
                                        <p:tav tm="0">
                                          <p:val>
                                            <p:strVal val="1+#ppt_h/2"/>
                                          </p:val>
                                        </p:tav>
                                        <p:tav tm="100000">
                                          <p:val>
                                            <p:strVal val="#ppt_y"/>
                                          </p:val>
                                        </p:tav>
                                      </p:tavLst>
                                    </p:anim>
                                  </p:childTnLst>
                                </p:cTn>
                              </p:par>
                              <p:par>
                                <p:cTn id="203" presetID="2" presetClass="entr" presetSubtype="4" dur="500" fill="hold" grpId="2" nodeType="withEffect">
                                  <p:stCondLst>
                                    <p:cond delay="0"/>
                                  </p:stCondLst>
                                  <p:childTnLst>
                                    <p:set>
                                      <p:cBhvr>
                                        <p:cTn id="204" dur="1" fill="hold">
                                          <p:stCondLst>
                                            <p:cond delay="0"/>
                                          </p:stCondLst>
                                        </p:cTn>
                                        <p:tgtEl>
                                          <p:spTgt spid="38"/>
                                        </p:tgtEl>
                                        <p:attrNameLst>
                                          <p:attrName>style.visibility</p:attrName>
                                        </p:attrNameLst>
                                      </p:cBhvr>
                                      <p:to>
                                        <p:strVal val="visible"/>
                                      </p:to>
                                    </p:set>
                                    <p:anim calcmode="lin" valueType="num">
                                      <p:cBhvr additive="base">
                                        <p:cTn id="205" dur="500" fill="hold"/>
                                        <p:tgtEl>
                                          <p:spTgt spid="38"/>
                                        </p:tgtEl>
                                        <p:attrNameLst>
                                          <p:attrName>ppt_x</p:attrName>
                                        </p:attrNameLst>
                                      </p:cBhvr>
                                      <p:tavLst>
                                        <p:tav tm="0">
                                          <p:val>
                                            <p:strVal val="#ppt_x"/>
                                          </p:val>
                                        </p:tav>
                                        <p:tav tm="100000">
                                          <p:val>
                                            <p:strVal val="#ppt_x"/>
                                          </p:val>
                                        </p:tav>
                                      </p:tavLst>
                                    </p:anim>
                                    <p:anim calcmode="lin" valueType="num">
                                      <p:cBhvr additive="base">
                                        <p:cTn id="206" dur="500" fill="hold"/>
                                        <p:tgtEl>
                                          <p:spTgt spid="38"/>
                                        </p:tgtEl>
                                        <p:attrNameLst>
                                          <p:attrName>ppt_y</p:attrName>
                                        </p:attrNameLst>
                                      </p:cBhvr>
                                      <p:tavLst>
                                        <p:tav tm="0">
                                          <p:val>
                                            <p:strVal val="1+#ppt_h/2"/>
                                          </p:val>
                                        </p:tav>
                                        <p:tav tm="100000">
                                          <p:val>
                                            <p:strVal val="#ppt_y"/>
                                          </p:val>
                                        </p:tav>
                                      </p:tavLst>
                                    </p:anim>
                                  </p:childTnLst>
                                </p:cTn>
                              </p:par>
                              <p:par>
                                <p:cTn id="207" presetID="2" presetClass="entr" presetSubtype="4" dur="500" fill="hold" nodeType="withEffect">
                                  <p:stCondLst>
                                    <p:cond delay="0"/>
                                  </p:stCondLst>
                                  <p:childTnLst>
                                    <p:set>
                                      <p:cBhvr>
                                        <p:cTn id="208" dur="1" fill="hold">
                                          <p:stCondLst>
                                            <p:cond delay="0"/>
                                          </p:stCondLst>
                                        </p:cTn>
                                        <p:tgtEl>
                                          <p:spTgt spid="39"/>
                                        </p:tgtEl>
                                        <p:attrNameLst>
                                          <p:attrName>style.visibility</p:attrName>
                                        </p:attrNameLst>
                                      </p:cBhvr>
                                      <p:to>
                                        <p:strVal val="visible"/>
                                      </p:to>
                                    </p:set>
                                    <p:anim calcmode="lin" valueType="num">
                                      <p:cBhvr additive="base">
                                        <p:cTn id="209" dur="500" fill="hold"/>
                                        <p:tgtEl>
                                          <p:spTgt spid="39"/>
                                        </p:tgtEl>
                                        <p:attrNameLst>
                                          <p:attrName>ppt_x</p:attrName>
                                        </p:attrNameLst>
                                      </p:cBhvr>
                                      <p:tavLst>
                                        <p:tav tm="0">
                                          <p:val>
                                            <p:strVal val="#ppt_x"/>
                                          </p:val>
                                        </p:tav>
                                        <p:tav tm="100000">
                                          <p:val>
                                            <p:strVal val="#ppt_x"/>
                                          </p:val>
                                        </p:tav>
                                      </p:tavLst>
                                    </p:anim>
                                    <p:anim calcmode="lin" valueType="num">
                                      <p:cBhvr additive="base">
                                        <p:cTn id="210" dur="500" fill="hold"/>
                                        <p:tgtEl>
                                          <p:spTgt spid="39"/>
                                        </p:tgtEl>
                                        <p:attrNameLst>
                                          <p:attrName>ppt_y</p:attrName>
                                        </p:attrNameLst>
                                      </p:cBhvr>
                                      <p:tavLst>
                                        <p:tav tm="0">
                                          <p:val>
                                            <p:strVal val="1+#ppt_h/2"/>
                                          </p:val>
                                        </p:tav>
                                        <p:tav tm="100000">
                                          <p:val>
                                            <p:strVal val="#ppt_y"/>
                                          </p:val>
                                        </p:tav>
                                      </p:tavLst>
                                    </p:anim>
                                  </p:childTnLst>
                                </p:cTn>
                              </p:par>
                              <p:par>
                                <p:cTn id="211" presetID="2" presetClass="entr" presetSubtype="4" dur="500" fill="hold" grpId="2" nodeType="withEffect">
                                  <p:stCondLst>
                                    <p:cond delay="0"/>
                                  </p:stCondLst>
                                  <p:childTnLst>
                                    <p:set>
                                      <p:cBhvr>
                                        <p:cTn id="212" dur="1" fill="hold">
                                          <p:stCondLst>
                                            <p:cond delay="0"/>
                                          </p:stCondLst>
                                        </p:cTn>
                                        <p:tgtEl>
                                          <p:spTgt spid="45"/>
                                        </p:tgtEl>
                                        <p:attrNameLst>
                                          <p:attrName>style.visibility</p:attrName>
                                        </p:attrNameLst>
                                      </p:cBhvr>
                                      <p:to>
                                        <p:strVal val="visible"/>
                                      </p:to>
                                    </p:set>
                                    <p:anim calcmode="lin" valueType="num">
                                      <p:cBhvr additive="base">
                                        <p:cTn id="213" dur="500" fill="hold"/>
                                        <p:tgtEl>
                                          <p:spTgt spid="45"/>
                                        </p:tgtEl>
                                        <p:attrNameLst>
                                          <p:attrName>ppt_x</p:attrName>
                                        </p:attrNameLst>
                                      </p:cBhvr>
                                      <p:tavLst>
                                        <p:tav tm="0">
                                          <p:val>
                                            <p:strVal val="#ppt_x"/>
                                          </p:val>
                                        </p:tav>
                                        <p:tav tm="100000">
                                          <p:val>
                                            <p:strVal val="#ppt_x"/>
                                          </p:val>
                                        </p:tav>
                                      </p:tavLst>
                                    </p:anim>
                                    <p:anim calcmode="lin" valueType="num">
                                      <p:cBhvr additive="base">
                                        <p:cTn id="21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2"/>
      <p:bldP spid="70" grpId="2"/>
      <p:bldP spid="71" grpId="2"/>
      <p:bldP spid="92" grpId="2"/>
      <p:bldP spid="93" grpId="2"/>
      <p:bldP spid="94" grpId="2"/>
      <p:bldP spid="95" grpId="2"/>
      <p:bldP spid="96" grpId="2"/>
      <p:bldP spid="97" grpId="2"/>
      <p:bldP spid="98" grpId="2"/>
      <p:bldP spid="99" grpId="2"/>
      <p:bldP spid="100" grpId="2"/>
      <p:bldP spid="101" grpId="2"/>
      <p:bldP spid="102" grpId="2"/>
      <p:bldP spid="103" grpId="2"/>
      <p:bldP spid="104" grpId="2"/>
      <p:bldP spid="105" grpId="2"/>
      <p:bldP spid="106" grpId="2"/>
      <p:bldP spid="108" grpId="2"/>
      <p:bldP spid="109" grpId="2"/>
      <p:bldP spid="110" grpId="2"/>
      <p:bldP spid="111" grpId="2"/>
      <p:bldP spid="113" grpId="2"/>
      <p:bldP spid="115" grpId="2"/>
      <p:bldP spid="119" grpId="2"/>
      <p:bldP spid="121" grpId="2"/>
      <p:bldP spid="120" grpId="2"/>
      <p:bldP spid="36" grpId="2"/>
      <p:bldP spid="38" grpId="2"/>
      <p:bldP spid="45" grpId="2"/>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叁</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单元知识建构</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4" name="圆角矩形 3" title=""/>
          <p:cNvSpPr/>
          <p:nvPr>
            <p:custDataLst>
              <p:tags r:id="rId11"/>
            </p:custDataLst>
          </p:nvPr>
        </p:nvSpPr>
        <p:spPr>
          <a:xfrm>
            <a:off x="569595" y="1487170"/>
            <a:ext cx="11043920" cy="4984115"/>
          </a:xfrm>
          <a:prstGeom prst="roundRect">
            <a:avLst/>
          </a:prstGeom>
          <a:noFill/>
          <a:ln w="22225">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pic>
        <p:nvPicPr>
          <p:cNvPr id="2" name="图片 -2147482621" title=""/>
          <p:cNvPicPr>
            <a:picLocks noChangeAspect="1"/>
          </p:cNvPicPr>
          <p:nvPr>
            <p:custDataLst>
              <p:tags r:id="rId13"/>
            </p:custDataLst>
          </p:nvPr>
        </p:nvPicPr>
        <p:blipFill>
          <a:blip r:embed="rId12"/>
          <a:stretch>
            <a:fillRect/>
          </a:stretch>
        </p:blipFill>
        <p:spPr>
          <a:xfrm>
            <a:off x="960755" y="1657985"/>
            <a:ext cx="10269220" cy="4642485"/>
          </a:xfrm>
          <a:prstGeom prst="rect">
            <a:avLst/>
          </a:prstGeom>
          <a:noFill/>
          <a:ln w="9525">
            <a:noFill/>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387" name="文本框 7" title=""/>
          <p:cNvSpPr txBox="1">
            <a:spLocks noChangeArrowheads="1"/>
          </p:cNvSpPr>
          <p:nvPr>
            <p:custDataLst>
              <p:tags r:id="rId11"/>
            </p:custDataLst>
          </p:nvPr>
        </p:nvSpPr>
        <p:spPr bwMode="auto">
          <a:xfrm>
            <a:off x="436880" y="1486535"/>
            <a:ext cx="5066030"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1.1</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a:solidFill>
                  <a:schemeClr val="bg1"/>
                </a:solidFill>
                <a:latin typeface="方正仿宋简体" panose="02010601030101010101" charset="-122"/>
                <a:ea typeface="方正仿宋简体" panose="02010601030101010101" charset="-122"/>
                <a:sym typeface="+mn-ea"/>
              </a:rPr>
              <a:t>三国同盟和三国协约</a:t>
            </a:r>
            <a:endParaRPr lang="zh-CN" sz="2700" b="1">
              <a:solidFill>
                <a:schemeClr val="bg1"/>
              </a:solidFill>
              <a:latin typeface="方正仿宋简体" panose="02010601030101010101" charset="-122"/>
              <a:ea typeface="方正仿宋简体" panose="02010601030101010101" charset="-122"/>
              <a:sym typeface="等线" panose="02010600030101010101" charset="-122"/>
            </a:endParaRPr>
          </a:p>
        </p:txBody>
      </p:sp>
      <p:graphicFrame>
        <p:nvGraphicFramePr>
          <p:cNvPr id="7" name="表格 7" title=""/>
          <p:cNvGraphicFramePr>
            <a:graphicFrameLocks noGrp="1"/>
          </p:cNvGraphicFramePr>
          <p:nvPr>
            <p:custDataLst>
              <p:tags r:id="rId12"/>
            </p:custDataLst>
          </p:nvPr>
        </p:nvGraphicFramePr>
        <p:xfrm>
          <a:off x="436880" y="2117090"/>
          <a:ext cx="10793730" cy="4330065"/>
        </p:xfrm>
        <a:graphic>
          <a:graphicData uri="http://schemas.openxmlformats.org/drawingml/2006/table">
            <a:tbl>
              <a:tblPr firstRow="1" bandRow="1">
                <a:tableStyleId>{21E4AEA4-8DFA-4A89-87EB-49C32662AFE0}</a:tableStyleId>
              </a:tblPr>
              <a:tblGrid>
                <a:gridCol w="726440"/>
                <a:gridCol w="867410"/>
                <a:gridCol w="1017905"/>
                <a:gridCol w="4657090"/>
                <a:gridCol w="3524885"/>
              </a:tblGrid>
              <a:tr h="1495425">
                <a:tc rowSpan="4">
                  <a:txBody>
                    <a:bodyPr vert="horz" wrap="square"/>
                    <a:lstStyle/>
                    <a:p>
                      <a:pPr algn="ctr">
                        <a:lnSpc>
                          <a:spcPct val="100000"/>
                        </a:lnSpc>
                      </a:pPr>
                      <a:r>
                        <a:rPr lang="zh-CN" altLang="en-US" sz="2400" b="0" u="none">
                          <a:solidFill>
                            <a:schemeClr val="tx1"/>
                          </a:solidFill>
                          <a:latin typeface="楷体" panose="02010609060101010101" pitchFamily="49" charset="-122"/>
                          <a:ea typeface="楷体" panose="02010609060101010101" pitchFamily="49" charset="-122"/>
                        </a:rPr>
                        <a:t>三国同盟</a:t>
                      </a:r>
                      <a:endParaRPr lang="zh-CN" altLang="en-US" sz="2400" b="0" u="none">
                        <a:solidFill>
                          <a:schemeClr val="tx1"/>
                        </a:solidFill>
                        <a:latin typeface="楷体" panose="02010609060101010101" pitchFamily="49" charset="-122"/>
                        <a:ea typeface="楷体" panose="02010609060101010101" pitchFamily="49" charset="-122"/>
                      </a:endParaRPr>
                    </a:p>
                    <a:p>
                      <a:pPr algn="ctr">
                        <a:lnSpc>
                          <a:spcPct val="100000"/>
                        </a:lnSpc>
                      </a:pPr>
                      <a:r>
                        <a:rPr lang="zh-CN" altLang="en-US" sz="2400" b="0" u="none">
                          <a:solidFill>
                            <a:schemeClr val="tx1"/>
                          </a:solidFill>
                          <a:latin typeface="楷体" panose="02010609060101010101" pitchFamily="49" charset="-122"/>
                          <a:ea typeface="楷体" panose="02010609060101010101" pitchFamily="49" charset="-122"/>
                        </a:rPr>
                        <a:t>与</a:t>
                      </a:r>
                      <a:endParaRPr lang="zh-CN" altLang="en-US" sz="2400" b="0" u="none">
                        <a:solidFill>
                          <a:schemeClr val="tx1"/>
                        </a:solidFill>
                        <a:latin typeface="楷体" panose="02010609060101010101" pitchFamily="49" charset="-122"/>
                        <a:ea typeface="楷体" panose="02010609060101010101" pitchFamily="49" charset="-122"/>
                      </a:endParaRPr>
                    </a:p>
                    <a:p>
                      <a:pPr algn="ctr">
                        <a:lnSpc>
                          <a:spcPct val="100000"/>
                        </a:lnSpc>
                      </a:pPr>
                      <a:r>
                        <a:rPr lang="zh-CN" altLang="en-US" sz="2400" b="0" u="none">
                          <a:solidFill>
                            <a:schemeClr val="tx1"/>
                          </a:solidFill>
                          <a:latin typeface="楷体" panose="02010609060101010101" pitchFamily="49" charset="-122"/>
                          <a:ea typeface="楷体" panose="02010609060101010101" pitchFamily="49" charset="-122"/>
                        </a:rPr>
                        <a:t>三国协约</a:t>
                      </a:r>
                      <a:endParaRPr lang="zh-CN" altLang="en-US" sz="2400" b="0" u="none">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vert="horz" wrap="square"/>
                    <a:lstStyle/>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形成</a:t>
                      </a:r>
                      <a:endParaRPr lang="zh-CN" altLang="en-US" sz="2400" b="0" u="none" baseline="0">
                        <a:solidFill>
                          <a:schemeClr val="tx1"/>
                        </a:solidFill>
                        <a:latin typeface="楷体" panose="02010609060101010101" pitchFamily="49" charset="-122"/>
                        <a:ea typeface="楷体" panose="02010609060101010101" pitchFamily="49" charset="-122"/>
                      </a:endParaRPr>
                    </a:p>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背景</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gridSpan="3">
                  <a:txBody>
                    <a:bodyPr vert="horz" wrap="square"/>
                    <a:lstStyle/>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(1)</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在两次工业革命的推动下，欧洲主要国家的经济迅速发展</a:t>
                      </a:r>
                      <a:endPar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(2)</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为了夺取市场、原料产地和投资场所，冲突日益加剧</a:t>
                      </a:r>
                      <a:endPar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(3)19</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世纪末</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20</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世纪初，主要资本主义国家相继进入帝国主义阶段</a:t>
                      </a:r>
                      <a:endPar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hMerge="1">
                  <a:txBody>
                    <a:bodyPr vert="horz" wrap="square"/>
                    <a:lstStyle/>
                    <a:p/>
                  </a:txBody>
                  <a:tcPr>
                    <a:lnT w="12700" cmpd="sng">
                      <a:solidFill>
                        <a:schemeClr val="tx1"/>
                      </a:solidFill>
                      <a:prstDash val="solid"/>
                    </a:lnT>
                    <a:lnB w="12700" cmpd="sng">
                      <a:solidFill>
                        <a:schemeClr val="tx1"/>
                      </a:solidFill>
                      <a:prstDash val="solid"/>
                    </a:lnB>
                  </a:tcPr>
                </a:tc>
                <a:tc hMerge="1">
                  <a:txBody>
                    <a:bodyPr vert="horz" wrap="square"/>
                    <a:lstStyle/>
                    <a:p/>
                  </a:txBody>
                  <a:tcPr>
                    <a:lnR w="12700" cmpd="sng">
                      <a:solidFill>
                        <a:schemeClr val="tx1"/>
                      </a:solidFill>
                      <a:prstDash val="solid"/>
                    </a:lnR>
                    <a:lnT w="12700" cmpd="sng">
                      <a:solidFill>
                        <a:schemeClr val="tx1"/>
                      </a:solidFill>
                      <a:prstDash val="solid"/>
                    </a:lnT>
                    <a:lnB w="12700" cmpd="sng">
                      <a:solidFill>
                        <a:schemeClr val="tx1"/>
                      </a:solidFill>
                      <a:prstDash val="solid"/>
                    </a:lnB>
                  </a:tcPr>
                </a:tc>
              </a:tr>
              <a:tr h="457200">
                <a:tc vMerge="1">
                  <a:txBody>
                    <a:bodyPr vert="horz" wrap="square"/>
                    <a:lstStyle/>
                    <a:p/>
                  </a:txBody>
                  <a:tcPr anchor="ctr">
                    <a:lnL w="12700" cmpd="sng">
                      <a:solidFill>
                        <a:schemeClr val="tx1"/>
                      </a:solidFill>
                      <a:prstDash val="solid"/>
                    </a:lnL>
                    <a:lnR w="12700" cmpd="sng">
                      <a:solidFill>
                        <a:schemeClr val="tx1"/>
                      </a:solidFill>
                      <a:prstDash val="solid"/>
                    </a:lnR>
                  </a:tcPr>
                </a:tc>
                <a:tc>
                  <a:txBody>
                    <a:bodyPr vert="horz" wrap="square"/>
                    <a:lstStyle/>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性质</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gridSpan="2">
                  <a:txBody>
                    <a:bodyPr vert="horz" wrap="square"/>
                    <a:lstStyle/>
                    <a:p>
                      <a:pPr algn="ctr">
                        <a:lnSpc>
                          <a:spcPct val="100000"/>
                        </a:lnSpc>
                      </a:pPr>
                      <a:r>
                        <a:rPr lang="zh-CN" altLang="en-US" sz="2400" b="1" u="sng" kern="1200" baseline="0">
                          <a:solidFill>
                            <a:srgbClr val="FF0000"/>
                          </a:solidFill>
                          <a:latin typeface="楷体" panose="02010609060101010101" pitchFamily="49" charset="-122"/>
                          <a:ea typeface="楷体" panose="02010609060101010101" pitchFamily="49" charset="-122"/>
                          <a:cs typeface="+mn-cs"/>
                        </a:rPr>
                        <a:t>帝国主义军事侵略集团</a:t>
                      </a:r>
                      <a:endParaRPr lang="zh-CN" altLang="en-US" sz="2400" b="1" u="sng" kern="1200" baseline="0">
                        <a:solidFill>
                          <a:srgbClr val="FF0000"/>
                        </a:solidFill>
                        <a:latin typeface="楷体" panose="02010609060101010101" pitchFamily="49" charset="-122"/>
                        <a:ea typeface="楷体" panose="02010609060101010101" pitchFamily="49" charset="-122"/>
                        <a:cs typeface="+mn-cs"/>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hMerge="1">
                  <a:txBody>
                    <a:bodyPr vert="horz" wrap="square"/>
                    <a:lstStyle/>
                    <a:p/>
                  </a:txBody>
                  <a:tcPr>
                    <a:lnR w="12700" cmpd="sng">
                      <a:solidFill>
                        <a:schemeClr val="tx1"/>
                      </a:solidFill>
                      <a:prstDash val="solid"/>
                    </a:lnR>
                    <a:lnT w="12700" cmpd="sng">
                      <a:solidFill>
                        <a:schemeClr val="tx1"/>
                      </a:solidFill>
                      <a:prstDash val="solid"/>
                    </a:lnT>
                    <a:lnB w="12700" cmpd="sng">
                      <a:solidFill>
                        <a:schemeClr val="tx1"/>
                      </a:solidFill>
                      <a:prstDash val="solid"/>
                    </a:lnB>
                  </a:tcPr>
                </a:tc>
                <a:tc rowSpan="3">
                  <a:txBody>
                    <a:bodyPr vert="horz" wrap="square"/>
                    <a:lstStyle/>
                    <a:p>
                      <a:endParaRPr lang="zh-CN" altLang="en-US" sz="1600">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1188720">
                <a:tc vMerge="1">
                  <a:txBody>
                    <a:bodyPr vert="horz" wrap="square"/>
                    <a:lstStyle/>
                    <a:p/>
                  </a:txBody>
                  <a:tcPr>
                    <a:lnL w="12700" cmpd="sng">
                      <a:solidFill>
                        <a:schemeClr val="tx1"/>
                      </a:solidFill>
                      <a:prstDash val="solid"/>
                    </a:lnL>
                    <a:lnR w="12700" cmpd="sng">
                      <a:solidFill>
                        <a:schemeClr val="tx1"/>
                      </a:solidFill>
                      <a:prstDash val="solid"/>
                    </a:lnR>
                  </a:tcPr>
                </a:tc>
                <a:tc rowSpan="2">
                  <a:txBody>
                    <a:bodyPr vert="horz" wrap="square"/>
                    <a:lstStyle/>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组成</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vert="horz" wrap="square"/>
                    <a:lstStyle/>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三国</a:t>
                      </a:r>
                      <a:endParaRPr lang="zh-CN" altLang="en-US" sz="2400" b="0" u="none" baseline="0">
                        <a:solidFill>
                          <a:schemeClr val="tx1"/>
                        </a:solidFill>
                        <a:latin typeface="楷体" panose="02010609060101010101" pitchFamily="49" charset="-122"/>
                        <a:ea typeface="楷体" panose="02010609060101010101" pitchFamily="49" charset="-122"/>
                      </a:endParaRPr>
                    </a:p>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同盟</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vert="horz" wrap="square"/>
                    <a:lstStyle/>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(1)1882</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年，正式形成</a:t>
                      </a:r>
                      <a:endPar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(2)</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德国</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核心</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、奥匈帝国、意大利</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后参加协约国一方作战</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vMerge="1">
                  <a:txBody>
                    <a:bodyPr vert="horz" wrap="square"/>
                    <a:lstStyle/>
                    <a:p/>
                  </a:txBody>
                  <a:tcPr anchor="ctr">
                    <a:lnL w="12700" cmpd="sng">
                      <a:solidFill>
                        <a:schemeClr val="tx1"/>
                      </a:solidFill>
                      <a:prstDash val="solid"/>
                    </a:lnL>
                    <a:lnR w="12700" cmpd="sng">
                      <a:solidFill>
                        <a:schemeClr val="tx1"/>
                      </a:solidFill>
                      <a:prstDash val="solid"/>
                    </a:lnR>
                  </a:tcPr>
                </a:tc>
              </a:tr>
              <a:tr h="1188720">
                <a:tc vMerge="1">
                  <a:txBody>
                    <a:bodyPr vert="horz" wrap="square"/>
                    <a:lstStyle/>
                    <a:p/>
                  </a:txBody>
                  <a:tcPr>
                    <a:lnL w="12700" cmpd="sng">
                      <a:solidFill>
                        <a:schemeClr val="tx1"/>
                      </a:solidFill>
                      <a:prstDash val="solid"/>
                    </a:lnL>
                    <a:lnR w="12700" cmpd="sng">
                      <a:solidFill>
                        <a:schemeClr val="tx1"/>
                      </a:solidFill>
                      <a:prstDash val="solid"/>
                    </a:lnR>
                    <a:lnB w="12700" cmpd="sng">
                      <a:solidFill>
                        <a:schemeClr val="tx1"/>
                      </a:solidFill>
                      <a:prstDash val="solid"/>
                    </a:lnB>
                  </a:tcPr>
                </a:tc>
                <a:tc vMerge="1">
                  <a:txBody>
                    <a:bodyPr vert="horz" wrap="square"/>
                    <a:lstStyle/>
                    <a:p/>
                  </a:txBody>
                  <a:tcPr anchor="ct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vert="horz" wrap="square"/>
                    <a:lstStyle/>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三国</a:t>
                      </a:r>
                      <a:endParaRPr lang="zh-CN" altLang="en-US" sz="2400" b="0" u="none" baseline="0">
                        <a:solidFill>
                          <a:schemeClr val="tx1"/>
                        </a:solidFill>
                        <a:latin typeface="楷体" panose="02010609060101010101" pitchFamily="49" charset="-122"/>
                        <a:ea typeface="楷体" panose="02010609060101010101" pitchFamily="49" charset="-122"/>
                      </a:endParaRPr>
                    </a:p>
                    <a:p>
                      <a:pPr algn="ctr">
                        <a:lnSpc>
                          <a:spcPct val="100000"/>
                        </a:lnSpc>
                      </a:pPr>
                      <a:r>
                        <a:rPr lang="zh-CN" altLang="en-US" sz="2400" b="0" u="none" baseline="0">
                          <a:solidFill>
                            <a:schemeClr val="tx1"/>
                          </a:solidFill>
                          <a:latin typeface="楷体" panose="02010609060101010101" pitchFamily="49" charset="-122"/>
                          <a:ea typeface="楷体" panose="02010609060101010101" pitchFamily="49" charset="-122"/>
                        </a:rPr>
                        <a:t>协约</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vert="horz" wrap="square"/>
                    <a:lstStyle/>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(1)20</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世纪初建立</a:t>
                      </a:r>
                      <a:endPar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(2)</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英</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核心</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、法、俄</a:t>
                      </a:r>
                      <a:endPar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0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中途因十月革命退出</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vMerge="1">
                  <a:txBody>
                    <a:bodyPr vert="horz" wrap="square"/>
                    <a:lstStyle/>
                    <a:p/>
                  </a:txBody>
                  <a:tcPr anchor="ctr">
                    <a:lnL w="12700" cmpd="sng">
                      <a:solidFill>
                        <a:schemeClr val="tx1"/>
                      </a:solidFill>
                      <a:prstDash val="solid"/>
                    </a:lnL>
                    <a:lnR w="12700" cmpd="sng">
                      <a:solidFill>
                        <a:schemeClr val="tx1"/>
                      </a:solidFill>
                      <a:prstDash val="solid"/>
                    </a:lnR>
                    <a:lnB w="12700" cmpd="sng">
                      <a:solidFill>
                        <a:schemeClr val="tx1"/>
                      </a:solidFill>
                      <a:prstDash val="solid"/>
                    </a:lnB>
                  </a:tcPr>
                </a:tc>
              </a:tr>
            </a:tbl>
          </a:graphicData>
        </a:graphic>
      </p:graphicFrame>
      <p:pic>
        <p:nvPicPr>
          <p:cNvPr id="9" name="图片 8" title=""/>
          <p:cNvPicPr>
            <a:picLocks noChangeAspect="1"/>
          </p:cNvPicPr>
          <p:nvPr>
            <p:custDataLst>
              <p:tags r:id="rId14"/>
            </p:custDataLst>
          </p:nvPr>
        </p:nvPicPr>
        <p:blipFill>
          <a:blip r:embed="rId13">
            <a:extLst>
              <a:ext uri="{28A0092B-C50C-407E-A947-70E740481C1C}">
                <a14:useLocalDpi xmlns:a14="http://schemas.microsoft.com/office/drawing/2010/main" val="0"/>
              </a:ext>
            </a:extLst>
          </a:blip>
          <a:stretch>
            <a:fillRect/>
          </a:stretch>
        </p:blipFill>
        <p:spPr>
          <a:xfrm>
            <a:off x="7712710" y="3626485"/>
            <a:ext cx="3517265" cy="2821305"/>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387" name="文本框 7" title=""/>
          <p:cNvSpPr txBox="1">
            <a:spLocks noChangeArrowheads="1"/>
          </p:cNvSpPr>
          <p:nvPr>
            <p:custDataLst>
              <p:tags r:id="rId11"/>
            </p:custDataLst>
          </p:nvPr>
        </p:nvSpPr>
        <p:spPr bwMode="auto">
          <a:xfrm>
            <a:off x="436880" y="1486535"/>
            <a:ext cx="4087495"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1.2</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a:solidFill>
                  <a:schemeClr val="bg1"/>
                </a:solidFill>
                <a:latin typeface="方正仿宋简体" panose="02010601030101010101" charset="-122"/>
                <a:ea typeface="方正仿宋简体" panose="02010601030101010101" charset="-122"/>
                <a:sym typeface="+mn-ea"/>
              </a:rPr>
              <a:t>萨拉热窝事件</a:t>
            </a:r>
            <a:endParaRPr lang="zh-CN" sz="2700" b="1">
              <a:solidFill>
                <a:schemeClr val="bg1"/>
              </a:solidFill>
              <a:latin typeface="方正仿宋简体" panose="02010601030101010101" charset="-122"/>
              <a:ea typeface="方正仿宋简体" panose="02010601030101010101" charset="-122"/>
              <a:sym typeface="等线" panose="02010600030101010101" charset="-122"/>
            </a:endParaRPr>
          </a:p>
        </p:txBody>
      </p:sp>
      <p:graphicFrame>
        <p:nvGraphicFramePr>
          <p:cNvPr id="4" name="表格 7" title=""/>
          <p:cNvGraphicFramePr>
            <a:graphicFrameLocks noGrp="1"/>
          </p:cNvGraphicFramePr>
          <p:nvPr>
            <p:custDataLst>
              <p:tags r:id="rId12"/>
            </p:custDataLst>
          </p:nvPr>
        </p:nvGraphicFramePr>
        <p:xfrm>
          <a:off x="436880" y="2117090"/>
          <a:ext cx="10793730" cy="4378325"/>
        </p:xfrm>
        <a:graphic>
          <a:graphicData uri="http://schemas.openxmlformats.org/drawingml/2006/table">
            <a:tbl>
              <a:tblPr firstRow="1" bandRow="1">
                <a:tableStyleId>{21E4AEA4-8DFA-4A89-87EB-49C32662AFE0}</a:tableStyleId>
              </a:tblPr>
              <a:tblGrid>
                <a:gridCol w="707390"/>
                <a:gridCol w="1036955"/>
                <a:gridCol w="5401945"/>
                <a:gridCol w="3647440"/>
              </a:tblGrid>
              <a:tr h="2286000">
                <a:tc rowSpan="3">
                  <a:txBody>
                    <a:bodyPr vert="horz" wrap="square"/>
                    <a:lstStyle/>
                    <a:p>
                      <a:pPr algn="ctr">
                        <a:lnSpc>
                          <a:spcPct val="150000"/>
                        </a:lnSpc>
                      </a:pPr>
                      <a:r>
                        <a:rPr lang="zh-CN" altLang="en-US" sz="2400" b="0" u="none">
                          <a:solidFill>
                            <a:schemeClr val="tx1"/>
                          </a:solidFill>
                          <a:latin typeface="楷体" panose="02010609060101010101" pitchFamily="49" charset="-122"/>
                          <a:ea typeface="楷体" panose="02010609060101010101" pitchFamily="49" charset="-122"/>
                        </a:rPr>
                        <a:t>萨拉热窝</a:t>
                      </a:r>
                      <a:endParaRPr lang="zh-CN" altLang="en-US" sz="2400" b="0" u="none">
                        <a:solidFill>
                          <a:schemeClr val="tx1"/>
                        </a:solidFill>
                        <a:latin typeface="楷体" panose="02010609060101010101" pitchFamily="49" charset="-122"/>
                        <a:ea typeface="楷体" panose="02010609060101010101" pitchFamily="49" charset="-122"/>
                      </a:endParaRPr>
                    </a:p>
                    <a:p>
                      <a:pPr algn="ctr">
                        <a:lnSpc>
                          <a:spcPct val="150000"/>
                        </a:lnSpc>
                      </a:pPr>
                      <a:r>
                        <a:rPr lang="zh-CN" altLang="en-US" sz="2400" b="0" u="none">
                          <a:solidFill>
                            <a:schemeClr val="tx1"/>
                          </a:solidFill>
                          <a:latin typeface="楷体" panose="02010609060101010101" pitchFamily="49" charset="-122"/>
                          <a:ea typeface="楷体" panose="02010609060101010101" pitchFamily="49" charset="-122"/>
                        </a:rPr>
                        <a:t>事件</a:t>
                      </a:r>
                      <a:endParaRPr lang="zh-CN" altLang="en-US" sz="2400" b="0" u="none">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vert="horz" wrap="square"/>
                    <a:lstStyle/>
                    <a:p>
                      <a:pPr algn="ctr">
                        <a:lnSpc>
                          <a:spcPct val="150000"/>
                        </a:lnSpc>
                      </a:pPr>
                      <a:r>
                        <a:rPr lang="zh-CN" altLang="en-US" sz="2400" b="0" u="none" baseline="0">
                          <a:solidFill>
                            <a:schemeClr val="tx1"/>
                          </a:solidFill>
                          <a:latin typeface="楷体" panose="02010609060101010101" pitchFamily="49" charset="-122"/>
                          <a:ea typeface="楷体" panose="02010609060101010101" pitchFamily="49" charset="-122"/>
                        </a:rPr>
                        <a:t>背景</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vert="horz" wrap="square"/>
                    <a:lstStyle/>
                    <a:p>
                      <a:pPr algn="l">
                        <a:lnSpc>
                          <a:spcPct val="15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(1)</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欧洲两大军事集团展开疯狂的军备竞赛，大战一触即发</a:t>
                      </a:r>
                      <a:endPar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50000"/>
                        </a:lnSpc>
                      </a:pP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(2)</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列强争夺的焦点集中在巴尔干半岛</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被称为“欧洲火药桶”</a:t>
                      </a:r>
                      <a:r>
                        <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en-US" altLang="zh-CN" sz="2400" b="0" u="none"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rowSpan="2">
                  <a:txBody>
                    <a:bodyPr vert="horz" wrap="square"/>
                    <a:lstStyle/>
                    <a:p>
                      <a:endParaRPr lang="zh-CN" altLang="en-US" sz="1600">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1452245">
                <a:tc vMerge="1">
                  <a:txBody>
                    <a:bodyPr vert="horz" wrap="square"/>
                    <a:lstStyle/>
                    <a:p/>
                  </a:txBody>
                  <a:tcPr anchor="ctr">
                    <a:lnL w="12700" cmpd="sng">
                      <a:solidFill>
                        <a:schemeClr val="tx1"/>
                      </a:solidFill>
                      <a:prstDash val="solid"/>
                    </a:lnL>
                    <a:lnR w="12700" cmpd="sng">
                      <a:solidFill>
                        <a:schemeClr val="tx1"/>
                      </a:solidFill>
                      <a:prstDash val="solid"/>
                    </a:lnR>
                  </a:tcPr>
                </a:tc>
                <a:tc>
                  <a:txBody>
                    <a:bodyPr vert="horz" wrap="square"/>
                    <a:lstStyle/>
                    <a:p>
                      <a:pPr algn="ctr">
                        <a:lnSpc>
                          <a:spcPct val="150000"/>
                        </a:lnSpc>
                      </a:pPr>
                      <a:r>
                        <a:rPr lang="zh-CN" altLang="en-US" sz="2400" b="0" u="none" baseline="0">
                          <a:solidFill>
                            <a:schemeClr val="tx1"/>
                          </a:solidFill>
                          <a:latin typeface="楷体" panose="02010609060101010101" pitchFamily="49" charset="-122"/>
                          <a:ea typeface="楷体" panose="02010609060101010101" pitchFamily="49" charset="-122"/>
                        </a:rPr>
                        <a:t>概况</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vert="horz" wrap="square"/>
                    <a:lstStyle/>
                    <a:p>
                      <a:pPr algn="ctr">
                        <a:lnSpc>
                          <a:spcPct val="150000"/>
                        </a:lnSpc>
                      </a:pPr>
                      <a:r>
                        <a:rPr lang="en-US" altLang="zh-CN"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1914</a:t>
                      </a:r>
                      <a:r>
                        <a:rPr lang="zh-CN" altLang="en-US"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年</a:t>
                      </a:r>
                      <a:r>
                        <a:rPr lang="en-US" altLang="zh-CN"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6</a:t>
                      </a:r>
                      <a:r>
                        <a:rPr lang="zh-CN" altLang="en-US"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月</a:t>
                      </a:r>
                      <a:r>
                        <a:rPr lang="en-US" altLang="zh-CN"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28</a:t>
                      </a:r>
                      <a:r>
                        <a:rPr lang="zh-CN" altLang="en-US"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日</a:t>
                      </a:r>
                      <a:r>
                        <a:rPr lang="zh-CN" altLang="en-US" sz="2400" b="0" u="none" kern="1200" baseline="0">
                          <a:solidFill>
                            <a:srgbClr val="FF0000"/>
                          </a:solidFill>
                          <a:latin typeface="楷体" panose="02010609060101010101" pitchFamily="49" charset="-122"/>
                          <a:ea typeface="楷体" panose="02010609060101010101" pitchFamily="49" charset="-122"/>
                          <a:cs typeface="楷体" panose="02010609060101010101" pitchFamily="49" charset="-122"/>
                        </a:rPr>
                        <a:t>奥匈帝国</a:t>
                      </a:r>
                      <a:r>
                        <a:rPr lang="zh-CN" altLang="en-US"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王储斐迪南大公夫妇被</a:t>
                      </a:r>
                      <a:r>
                        <a:rPr lang="zh-CN" altLang="en-US" sz="2400" b="0" u="none" kern="1200" baseline="0">
                          <a:solidFill>
                            <a:srgbClr val="FF0000"/>
                          </a:solidFill>
                          <a:latin typeface="楷体" panose="02010609060101010101" pitchFamily="49" charset="-122"/>
                          <a:ea typeface="楷体" panose="02010609060101010101" pitchFamily="49" charset="-122"/>
                          <a:cs typeface="楷体" panose="02010609060101010101" pitchFamily="49" charset="-122"/>
                        </a:rPr>
                        <a:t>塞尔维亚</a:t>
                      </a:r>
                      <a:r>
                        <a:rPr lang="zh-CN" altLang="en-US"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rPr>
                        <a:t>族青年普林西普刺杀</a:t>
                      </a:r>
                      <a:endParaRPr lang="zh-CN" altLang="en-US" sz="2400" b="0" u="none" kern="1200" baseline="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vMerge="1">
                  <a:txBody>
                    <a:bodyPr vert="horz" wrap="square"/>
                    <a:lstStyle/>
                    <a:p/>
                  </a:txBody>
                  <a:tcPr anchor="ctr">
                    <a:lnL w="12700" cmpd="sng">
                      <a:solidFill>
                        <a:schemeClr val="tx1"/>
                      </a:solidFill>
                      <a:prstDash val="solid"/>
                    </a:lnL>
                    <a:lnR w="12700" cmpd="sng">
                      <a:solidFill>
                        <a:schemeClr val="tx1"/>
                      </a:solidFill>
                      <a:prstDash val="solid"/>
                    </a:lnR>
                    <a:lnB w="12700" cmpd="sng">
                      <a:solidFill>
                        <a:schemeClr val="tx1"/>
                      </a:solidFill>
                      <a:prstDash val="solid"/>
                    </a:lnB>
                    <a:solidFill>
                      <a:srgbClr val="FCECE8"/>
                    </a:solidFill>
                  </a:tcPr>
                </a:tc>
              </a:tr>
              <a:tr h="640080">
                <a:tc vMerge="1">
                  <a:txBody>
                    <a:bodyPr vert="horz" wrap="square"/>
                    <a:lstStyle/>
                    <a:p/>
                  </a:txBody>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vert="horz" wrap="square"/>
                    <a:lstStyle/>
                    <a:p>
                      <a:pPr algn="ctr">
                        <a:lnSpc>
                          <a:spcPct val="150000"/>
                        </a:lnSpc>
                      </a:pPr>
                      <a:r>
                        <a:rPr lang="zh-CN" altLang="en-US" sz="2400" b="0" u="none" baseline="0">
                          <a:solidFill>
                            <a:schemeClr val="tx1"/>
                          </a:solidFill>
                          <a:latin typeface="楷体" panose="02010609060101010101" pitchFamily="49" charset="-122"/>
                          <a:ea typeface="楷体" panose="02010609060101010101" pitchFamily="49" charset="-122"/>
                        </a:rPr>
                        <a:t>影响</a:t>
                      </a:r>
                      <a:endParaRPr lang="zh-CN" altLang="en-US" sz="2400" b="0" u="none" baseline="0">
                        <a:solidFill>
                          <a:schemeClr val="tx1"/>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gridSpan="2">
                  <a:txBody>
                    <a:bodyPr vert="horz" wrap="square"/>
                    <a:lstStyle/>
                    <a:p>
                      <a:pPr algn="ctr">
                        <a:lnSpc>
                          <a:spcPct val="150000"/>
                        </a:lnSpc>
                      </a:pPr>
                      <a:r>
                        <a:rPr lang="zh-CN" altLang="en-US" sz="2400" b="1" u="sng" baseline="0">
                          <a:solidFill>
                            <a:srgbClr val="FF0000"/>
                          </a:solidFill>
                          <a:latin typeface="楷体" panose="02010609060101010101" pitchFamily="49" charset="-122"/>
                          <a:ea typeface="楷体" panose="02010609060101010101" pitchFamily="49" charset="-122"/>
                        </a:rPr>
                        <a:t>成为一战的导火索</a:t>
                      </a:r>
                      <a:endParaRPr lang="zh-CN" altLang="en-US" sz="2400" b="1" u="sng" baseline="0">
                        <a:solidFill>
                          <a:srgbClr val="FF0000"/>
                        </a:solidFill>
                        <a:latin typeface="楷体" panose="02010609060101010101" pitchFamily="49" charset="-122"/>
                        <a:ea typeface="楷体" panose="02010609060101010101" pitchFamily="49"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hMerge="1">
                  <a:txBody>
                    <a:bodyPr vert="horz" wrap="square"/>
                    <a:lstStyle/>
                    <a:p/>
                  </a:txBody>
                  <a:tcPr anchor="ctr">
                    <a:lnR w="12700" cmpd="sng">
                      <a:solidFill>
                        <a:schemeClr val="tx1"/>
                      </a:solidFill>
                      <a:prstDash val="solid"/>
                    </a:lnR>
                    <a:lnT w="12700" cmpd="sng">
                      <a:solidFill>
                        <a:schemeClr val="tx1"/>
                      </a:solidFill>
                      <a:prstDash val="solid"/>
                    </a:lnT>
                    <a:lnB w="12700" cmpd="sng">
                      <a:solidFill>
                        <a:schemeClr val="tx1"/>
                      </a:solidFill>
                      <a:prstDash val="solid"/>
                    </a:lnB>
                    <a:solidFill>
                      <a:srgbClr val="FCECE8"/>
                    </a:solidFill>
                  </a:tcPr>
                </a:tc>
              </a:tr>
            </a:tbl>
          </a:graphicData>
        </a:graphic>
      </p:graphicFrame>
      <p:pic>
        <p:nvPicPr>
          <p:cNvPr id="5" name="图片 4" title=""/>
          <p:cNvPicPr>
            <a:picLocks noChangeAspect="1"/>
          </p:cNvPicPr>
          <p:nvPr>
            <p:custDataLst>
              <p:tags r:id="rId14"/>
            </p:custDataLst>
          </p:nvPr>
        </p:nvPicPr>
        <p:blipFill>
          <a:blip r:embed="rId13">
            <a:extLst>
              <a:ext uri="{28A0092B-C50C-407E-A947-70E740481C1C}">
                <a14:useLocalDpi xmlns:a14="http://schemas.microsoft.com/office/drawing/2010/main" val="0"/>
              </a:ext>
            </a:extLst>
          </a:blip>
          <a:stretch>
            <a:fillRect/>
          </a:stretch>
        </p:blipFill>
        <p:spPr>
          <a:xfrm>
            <a:off x="7920990" y="2211705"/>
            <a:ext cx="2757170" cy="3575050"/>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387" name="文本框 7" title=""/>
          <p:cNvSpPr txBox="1">
            <a:spLocks noChangeArrowheads="1"/>
          </p:cNvSpPr>
          <p:nvPr>
            <p:custDataLst>
              <p:tags r:id="rId11"/>
            </p:custDataLst>
          </p:nvPr>
        </p:nvSpPr>
        <p:spPr bwMode="auto">
          <a:xfrm>
            <a:off x="436880" y="1486535"/>
            <a:ext cx="4463415"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1.3</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a:solidFill>
                  <a:schemeClr val="bg1"/>
                </a:solidFill>
                <a:latin typeface="方正仿宋简体" panose="02010601030101010101" charset="-122"/>
                <a:ea typeface="方正仿宋简体" panose="02010601030101010101" charset="-122"/>
                <a:sym typeface="+mn-ea"/>
              </a:rPr>
              <a:t>第一次世界大战</a:t>
            </a:r>
            <a:endParaRPr lang="zh-CN" sz="2700" b="1">
              <a:solidFill>
                <a:schemeClr val="bg1"/>
              </a:solidFill>
              <a:latin typeface="方正仿宋简体" panose="02010601030101010101" charset="-122"/>
              <a:ea typeface="方正仿宋简体" panose="02010601030101010101" charset="-122"/>
              <a:sym typeface="等线" panose="02010600030101010101" charset="-122"/>
            </a:endParaRPr>
          </a:p>
        </p:txBody>
      </p:sp>
      <p:graphicFrame>
        <p:nvGraphicFramePr>
          <p:cNvPr id="7" name="表格 6" title=""/>
          <p:cNvGraphicFramePr>
            <a:graphicFrameLocks noGrp="1"/>
          </p:cNvGraphicFramePr>
          <p:nvPr>
            <p:custDataLst>
              <p:tags r:id="rId12"/>
            </p:custDataLst>
          </p:nvPr>
        </p:nvGraphicFramePr>
        <p:xfrm>
          <a:off x="436880" y="2117090"/>
          <a:ext cx="11110595" cy="4322445"/>
        </p:xfrm>
        <a:graphic>
          <a:graphicData uri="http://schemas.openxmlformats.org/drawingml/2006/table">
            <a:tbl>
              <a:tblPr firstRow="1" bandRow="1">
                <a:tableStyleId>{5940675A-B579-460E-94D1-54222C63F5DA}</a:tableStyleId>
              </a:tblPr>
              <a:tblGrid>
                <a:gridCol w="751840"/>
                <a:gridCol w="1065530"/>
                <a:gridCol w="9293225"/>
              </a:tblGrid>
              <a:tr h="539750">
                <a:tc rowSpan="4">
                  <a:txBody>
                    <a:bodyPr vert="horz" wrap="square"/>
                    <a:lstStyle/>
                    <a:p>
                      <a:pPr indent="0" algn="ctr" fontAlgn="auto">
                        <a:lnSpc>
                          <a:spcPct val="124000"/>
                        </a:lnSpc>
                        <a:buNone/>
                      </a:pPr>
                      <a:r>
                        <a:rPr lang="en-US" altLang="en-US" sz="2000" b="0">
                          <a:latin typeface="楷体" panose="02010609060101010101" pitchFamily="49" charset="-122"/>
                          <a:ea typeface="楷体" panose="02010609060101010101" pitchFamily="49" charset="-122"/>
                          <a:cs typeface="宋体" panose="02010600030101010101" pitchFamily="2" charset="-122"/>
                        </a:rPr>
                        <a:t>第一次世界大战</a:t>
                      </a:r>
                      <a:endParaRPr lang="en-US"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ctr" fontAlgn="auto">
                        <a:lnSpc>
                          <a:spcPct val="124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时间</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24000"/>
                        </a:lnSpc>
                        <a:buNone/>
                      </a:pPr>
                      <a:r>
                        <a:rPr lang="en-US" sz="2000" b="0">
                          <a:latin typeface="楷体" panose="02010609060101010101" pitchFamily="49" charset="-122"/>
                          <a:ea typeface="楷体" panose="02010609060101010101" pitchFamily="49" charset="-122"/>
                          <a:cs typeface="楷体" panose="02010609060101010101" pitchFamily="49" charset="-122"/>
                        </a:rPr>
                        <a:t>1914年7月～1918年11月</a:t>
                      </a:r>
                      <a:endParaRPr lang="en-US" sz="20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1837690">
                <a:tc v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A9D18E"/>
                    </a:solidFill>
                  </a:tcPr>
                </a:tc>
                <a:tc>
                  <a:txBody>
                    <a:bodyPr vert="horz" wrap="square"/>
                    <a:lstStyle/>
                    <a:p>
                      <a:pPr indent="0" algn="ctr" fontAlgn="auto">
                        <a:lnSpc>
                          <a:spcPct val="124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原因</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24000"/>
                        </a:lnSpc>
                        <a:buNone/>
                      </a:pPr>
                      <a:r>
                        <a:rPr lang="en-US" sz="2000" b="0">
                          <a:latin typeface="楷体" panose="02010609060101010101" pitchFamily="49" charset="-122"/>
                          <a:ea typeface="楷体" panose="02010609060101010101" pitchFamily="49" charset="-122"/>
                          <a:cs typeface="楷体" panose="02010609060101010101" pitchFamily="49" charset="-122"/>
                        </a:rPr>
                        <a:t>(1)根本原因：第二次工业革命后，帝国主义国家经济、政治发展不平衡加剧</a:t>
                      </a:r>
                      <a:endParaRPr lang="en-US" sz="2000" b="0">
                        <a:latin typeface="楷体" panose="02010609060101010101" pitchFamily="49" charset="-122"/>
                        <a:ea typeface="楷体" panose="02010609060101010101" pitchFamily="49" charset="-122"/>
                        <a:cs typeface="楷体" panose="02010609060101010101" pitchFamily="49" charset="-122"/>
                      </a:endParaRPr>
                    </a:p>
                    <a:p>
                      <a:pPr indent="0" algn="l" fontAlgn="auto">
                        <a:lnSpc>
                          <a:spcPct val="124000"/>
                        </a:lnSpc>
                        <a:buNone/>
                      </a:pPr>
                      <a:r>
                        <a:rPr lang="en-US" sz="2000" b="0">
                          <a:latin typeface="楷体" panose="02010609060101010101" pitchFamily="49" charset="-122"/>
                          <a:ea typeface="楷体" panose="02010609060101010101" pitchFamily="49" charset="-122"/>
                          <a:cs typeface="楷体" panose="02010609060101010101" pitchFamily="49" charset="-122"/>
                        </a:rPr>
                        <a:t>(2)推动原因：欧洲两大军事侵略集团的形成和对抗</a:t>
                      </a:r>
                      <a:endParaRPr lang="en-US" sz="2000" b="0">
                        <a:latin typeface="楷体" panose="02010609060101010101" pitchFamily="49" charset="-122"/>
                        <a:ea typeface="楷体" panose="02010609060101010101" pitchFamily="49" charset="-122"/>
                        <a:cs typeface="楷体" panose="02010609060101010101" pitchFamily="49" charset="-122"/>
                      </a:endParaRPr>
                    </a:p>
                    <a:p>
                      <a:pPr indent="0" algn="l" fontAlgn="auto">
                        <a:lnSpc>
                          <a:spcPct val="124000"/>
                        </a:lnSpc>
                        <a:buNone/>
                      </a:pPr>
                      <a:r>
                        <a:rPr lang="en-US" sz="2000" b="0">
                          <a:latin typeface="楷体" panose="02010609060101010101" pitchFamily="49" charset="-122"/>
                          <a:ea typeface="楷体" panose="02010609060101010101" pitchFamily="49" charset="-122"/>
                          <a:cs typeface="楷体" panose="02010609060101010101" pitchFamily="49" charset="-122"/>
                        </a:rPr>
                        <a:t>(3)直接原因(导火索)——萨拉热窝事件：1914年6月，奥匈帝国皇储</a:t>
                      </a:r>
                      <a:r>
                        <a:rPr lang="en-US" sz="2000" b="0">
                          <a:solidFill>
                            <a:srgbClr val="FF0000"/>
                          </a:solidFill>
                          <a:latin typeface="楷体" panose="02010609060101010101" pitchFamily="49" charset="-122"/>
                          <a:ea typeface="楷体" panose="02010609060101010101" pitchFamily="49" charset="-122"/>
                          <a:cs typeface="楷体" panose="02010609060101010101" pitchFamily="49" charset="-122"/>
                        </a:rPr>
                        <a:t>斐迪南大公夫妇</a:t>
                      </a:r>
                      <a:r>
                        <a:rPr lang="en-US" sz="2000" b="0">
                          <a:latin typeface="楷体" panose="02010609060101010101" pitchFamily="49" charset="-122"/>
                          <a:ea typeface="楷体" panose="02010609060101010101" pitchFamily="49" charset="-122"/>
                          <a:cs typeface="楷体" panose="02010609060101010101" pitchFamily="49" charset="-122"/>
                        </a:rPr>
                        <a:t>在萨拉热窝被塞尔维亚族青年</a:t>
                      </a:r>
                      <a:r>
                        <a:rPr lang="en-US" sz="2000" b="0">
                          <a:solidFill>
                            <a:srgbClr val="FF0000"/>
                          </a:solidFill>
                          <a:latin typeface="楷体" panose="02010609060101010101" pitchFamily="49" charset="-122"/>
                          <a:ea typeface="楷体" panose="02010609060101010101" pitchFamily="49" charset="-122"/>
                          <a:cs typeface="楷体" panose="02010609060101010101" pitchFamily="49" charset="-122"/>
                        </a:rPr>
                        <a:t>普林西普</a:t>
                      </a:r>
                      <a:r>
                        <a:rPr lang="en-US" sz="2000" b="0">
                          <a:latin typeface="楷体" panose="02010609060101010101" pitchFamily="49" charset="-122"/>
                          <a:ea typeface="楷体" panose="02010609060101010101" pitchFamily="49" charset="-122"/>
                          <a:cs typeface="楷体" panose="02010609060101010101" pitchFamily="49" charset="-122"/>
                        </a:rPr>
                        <a:t>刺杀</a:t>
                      </a:r>
                      <a:endParaRPr lang="en-US" sz="20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972820">
                <a:tc v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A9D18E"/>
                    </a:solidFill>
                  </a:tcPr>
                </a:tc>
                <a:tc>
                  <a:txBody>
                    <a:bodyPr vert="horz" wrap="square"/>
                    <a:lstStyle/>
                    <a:p>
                      <a:pPr indent="0" algn="ctr" fontAlgn="auto">
                        <a:lnSpc>
                          <a:spcPct val="124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交战</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p>
                      <a:pPr indent="0" algn="ctr" fontAlgn="auto">
                        <a:lnSpc>
                          <a:spcPct val="124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双方</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24000"/>
                        </a:lnSpc>
                        <a:buNone/>
                      </a:pPr>
                      <a:r>
                        <a:rPr lang="en-US" sz="2000" b="0">
                          <a:solidFill>
                            <a:srgbClr val="FF0000"/>
                          </a:solidFill>
                          <a:latin typeface="楷体" panose="02010609060101010101" pitchFamily="49" charset="-122"/>
                          <a:ea typeface="楷体" panose="02010609060101010101" pitchFamily="49" charset="-122"/>
                          <a:cs typeface="楷体" panose="02010609060101010101" pitchFamily="49" charset="-122"/>
                        </a:rPr>
                        <a:t>同盟国集团←→协约国集团</a:t>
                      </a:r>
                      <a:r>
                        <a:rPr lang="en-US" altLang="en-US" sz="2000" b="0">
                          <a:latin typeface="楷体" panose="02010609060101010101" pitchFamily="49" charset="-122"/>
                          <a:ea typeface="楷体" panose="02010609060101010101" pitchFamily="49" charset="-122"/>
                          <a:cs typeface="楷体" panose="02010609060101010101" pitchFamily="49" charset="-122"/>
                        </a:rPr>
                        <a:t> (战争爆发后，意大利为了自身利益加入协约国一方作战)</a:t>
                      </a:r>
                      <a:endParaRPr lang="en-US" altLang="en-US" sz="20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972185">
                <a:tc v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A9D18E"/>
                    </a:solidFill>
                  </a:tcPr>
                </a:tc>
                <a:tc>
                  <a:txBody>
                    <a:bodyPr vert="horz" wrap="square"/>
                    <a:lstStyle/>
                    <a:p>
                      <a:pPr indent="0" algn="ctr" fontAlgn="auto">
                        <a:lnSpc>
                          <a:spcPct val="124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主要</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p>
                      <a:pPr indent="0" algn="ctr" fontAlgn="auto">
                        <a:lnSpc>
                          <a:spcPct val="124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战场</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24000"/>
                        </a:lnSpc>
                        <a:buNone/>
                      </a:pPr>
                      <a:r>
                        <a:rPr lang="en-US" altLang="en-US" sz="2000" b="0">
                          <a:latin typeface="楷体" panose="02010609060101010101" pitchFamily="49" charset="-122"/>
                          <a:ea typeface="楷体" panose="02010609060101010101" pitchFamily="49" charset="-122"/>
                          <a:cs typeface="楷体" panose="02010609060101010101" pitchFamily="49" charset="-122"/>
                        </a:rPr>
                        <a:t>欧洲战场为主要战场，形成了东、西、南三条战线(最关键、最具决定意义的是西线)</a:t>
                      </a:r>
                      <a:endParaRPr lang="en-US" altLang="en-US" sz="20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graphicFrame>
        <p:nvGraphicFramePr>
          <p:cNvPr id="7" name="表格 6" title=""/>
          <p:cNvGraphicFramePr>
            <a:graphicFrameLocks noGrp="1"/>
          </p:cNvGraphicFramePr>
          <p:nvPr>
            <p:custDataLst>
              <p:tags r:id="rId11"/>
            </p:custDataLst>
          </p:nvPr>
        </p:nvGraphicFramePr>
        <p:xfrm>
          <a:off x="436880" y="2117090"/>
          <a:ext cx="11122660" cy="4357370"/>
        </p:xfrm>
        <a:graphic>
          <a:graphicData uri="http://schemas.openxmlformats.org/drawingml/2006/table">
            <a:tbl>
              <a:tblPr firstRow="1" bandRow="1">
                <a:tableStyleId>{5940675A-B579-460E-94D1-54222C63F5DA}</a:tableStyleId>
              </a:tblPr>
              <a:tblGrid>
                <a:gridCol w="591185"/>
                <a:gridCol w="1019175"/>
                <a:gridCol w="1186815"/>
                <a:gridCol w="8325485"/>
              </a:tblGrid>
              <a:tr h="1922780">
                <a:tc rowSpan="4">
                  <a:txBody>
                    <a:bodyPr vert="horz" wrap="square"/>
                    <a:lstStyle/>
                    <a:p>
                      <a:pPr indent="0" algn="ctr" fontAlgn="auto">
                        <a:lnSpc>
                          <a:spcPct val="150000"/>
                        </a:lnSpc>
                        <a:buNone/>
                      </a:pPr>
                      <a:r>
                        <a:rPr lang="en-US" altLang="en-US" sz="2000" b="0">
                          <a:latin typeface="楷体" panose="02010609060101010101" pitchFamily="49" charset="-122"/>
                          <a:ea typeface="楷体" panose="02010609060101010101" pitchFamily="49" charset="-122"/>
                          <a:cs typeface="宋体" panose="02010600030101010101" pitchFamily="2" charset="-122"/>
                        </a:rPr>
                        <a:t>第一次世界大战</a:t>
                      </a:r>
                      <a:endParaRPr lang="en-US"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ctr" fontAlgn="auto">
                        <a:lnSpc>
                          <a:spcPct val="150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重大战役</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ctr" fontAlgn="auto">
                        <a:lnSpc>
                          <a:spcPct val="150000"/>
                        </a:lnSpc>
                        <a:buNone/>
                      </a:pPr>
                      <a:r>
                        <a:rPr lang="en-US" sz="2000" b="0">
                          <a:latin typeface="楷体" panose="02010609060101010101" pitchFamily="49" charset="-122"/>
                          <a:ea typeface="楷体" panose="02010609060101010101" pitchFamily="49" charset="-122"/>
                          <a:cs typeface="宋体" panose="02010600030101010101" pitchFamily="2" charset="-122"/>
                        </a:rPr>
                        <a:t>凡尔登</a:t>
                      </a:r>
                      <a:endParaRPr lang="en-US" sz="2000" b="0">
                        <a:latin typeface="楷体" panose="02010609060101010101" pitchFamily="49" charset="-122"/>
                        <a:ea typeface="楷体" panose="02010609060101010101" pitchFamily="49" charset="-122"/>
                        <a:cs typeface="宋体" panose="02010600030101010101" pitchFamily="2" charset="-122"/>
                      </a:endParaRPr>
                    </a:p>
                    <a:p>
                      <a:pPr indent="0" algn="ctr" fontAlgn="auto">
                        <a:lnSpc>
                          <a:spcPct val="150000"/>
                        </a:lnSpc>
                        <a:buNone/>
                      </a:pPr>
                      <a:r>
                        <a:rPr lang="en-US" sz="2000" b="0">
                          <a:latin typeface="楷体" panose="02010609060101010101" pitchFamily="49" charset="-122"/>
                          <a:ea typeface="楷体" panose="02010609060101010101" pitchFamily="49" charset="-122"/>
                          <a:cs typeface="宋体" panose="02010600030101010101" pitchFamily="2" charset="-122"/>
                        </a:rPr>
                        <a:t>战役</a:t>
                      </a:r>
                      <a:endParaRPr 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sz="2000" b="0">
                          <a:latin typeface="楷体" panose="02010609060101010101" pitchFamily="49" charset="-122"/>
                          <a:ea typeface="楷体" panose="02010609060101010101" pitchFamily="49" charset="-122"/>
                          <a:cs typeface="楷体" panose="02010609060101010101" pitchFamily="49" charset="-122"/>
                        </a:rPr>
                        <a:t>1916年，德、法两国军队在法国的凡尔登展开了历时约10个月的阵地战。这场战役异常惨烈，交战双方损失近百万人。由于死亡人数太多，因此凡尔登战役有</a:t>
                      </a:r>
                      <a:r>
                        <a:rPr lang="en-US" sz="2000" b="0">
                          <a:solidFill>
                            <a:srgbClr val="FF0000"/>
                          </a:solidFill>
                          <a:latin typeface="楷体" panose="02010609060101010101" pitchFamily="49" charset="-122"/>
                          <a:ea typeface="楷体" panose="02010609060101010101" pitchFamily="49" charset="-122"/>
                          <a:cs typeface="楷体" panose="02010609060101010101" pitchFamily="49" charset="-122"/>
                        </a:rPr>
                        <a:t>“绞肉机”“地狱”“屠场”</a:t>
                      </a:r>
                      <a:r>
                        <a:rPr lang="en-US" sz="2000" b="0">
                          <a:latin typeface="楷体" panose="02010609060101010101" pitchFamily="49" charset="-122"/>
                          <a:ea typeface="楷体" panose="02010609060101010101" pitchFamily="49" charset="-122"/>
                          <a:cs typeface="楷体" panose="02010609060101010101" pitchFamily="49" charset="-122"/>
                        </a:rPr>
                        <a:t>之称，是第一次世界大战的转折点</a:t>
                      </a:r>
                      <a:endParaRPr lang="en-US" altLang="en-US" sz="20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1008380">
                <a:tc v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A9D18E"/>
                    </a:solidFill>
                  </a:tcPr>
                </a:tc>
                <a:tc>
                  <a:txBody>
                    <a:bodyPr vert="horz" wrap="square"/>
                    <a:lstStyle/>
                    <a:p>
                      <a:pPr indent="0" algn="ctr" fontAlgn="auto">
                        <a:lnSpc>
                          <a:spcPct val="150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结束</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gridSpan="2">
                  <a:txBody>
                    <a:bodyPr vert="horz" wrap="square"/>
                    <a:lstStyle/>
                    <a:p>
                      <a:pPr indent="0" algn="l" fontAlgn="auto">
                        <a:lnSpc>
                          <a:spcPct val="150000"/>
                        </a:lnSpc>
                        <a:buNone/>
                      </a:pPr>
                      <a:r>
                        <a:rPr lang="en-US" sz="2000" b="0">
                          <a:latin typeface="楷体" panose="02010609060101010101" pitchFamily="49" charset="-122"/>
                          <a:ea typeface="楷体" panose="02010609060101010101" pitchFamily="49" charset="-122"/>
                          <a:cs typeface="楷体" panose="02010609060101010101" pitchFamily="49" charset="-122"/>
                        </a:rPr>
                        <a:t>1917年，</a:t>
                      </a:r>
                      <a:r>
                        <a:rPr lang="en-US" sz="2000" b="0">
                          <a:solidFill>
                            <a:srgbClr val="FF0000"/>
                          </a:solidFill>
                          <a:latin typeface="楷体" panose="02010609060101010101" pitchFamily="49" charset="-122"/>
                          <a:ea typeface="楷体" panose="02010609060101010101" pitchFamily="49" charset="-122"/>
                          <a:cs typeface="楷体" panose="02010609060101010101" pitchFamily="49" charset="-122"/>
                        </a:rPr>
                        <a:t>美国加入协约国</a:t>
                      </a:r>
                      <a:r>
                        <a:rPr lang="en-US" sz="2000" b="0">
                          <a:latin typeface="楷体" panose="02010609060101010101" pitchFamily="49" charset="-122"/>
                          <a:ea typeface="楷体" panose="02010609060101010101" pitchFamily="49" charset="-122"/>
                          <a:cs typeface="楷体" panose="02010609060101010101" pitchFamily="49" charset="-122"/>
                        </a:rPr>
                        <a:t>；俄国退出战争。1918年11月，德国投降，第一次世界大战以</a:t>
                      </a:r>
                      <a:r>
                        <a:rPr lang="en-US" sz="2000" b="0">
                          <a:solidFill>
                            <a:srgbClr val="FF0000"/>
                          </a:solidFill>
                          <a:latin typeface="楷体" panose="02010609060101010101" pitchFamily="49" charset="-122"/>
                          <a:ea typeface="楷体" panose="02010609060101010101" pitchFamily="49" charset="-122"/>
                          <a:cs typeface="楷体" panose="02010609060101010101" pitchFamily="49" charset="-122"/>
                        </a:rPr>
                        <a:t>同盟国的失败</a:t>
                      </a:r>
                      <a:r>
                        <a:rPr lang="en-US" sz="2000" b="0">
                          <a:latin typeface="楷体" panose="02010609060101010101" pitchFamily="49" charset="-122"/>
                          <a:ea typeface="楷体" panose="02010609060101010101" pitchFamily="49" charset="-122"/>
                          <a:cs typeface="楷体" panose="02010609060101010101" pitchFamily="49" charset="-122"/>
                        </a:rPr>
                        <a:t>而告终</a:t>
                      </a:r>
                      <a:endParaRPr lang="en-US" sz="20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h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75030">
                <a:tc v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A9D18E"/>
                    </a:solidFill>
                  </a:tcPr>
                </a:tc>
                <a:tc>
                  <a:txBody>
                    <a:bodyPr vert="horz" wrap="square"/>
                    <a:lstStyle/>
                    <a:p>
                      <a:pPr indent="0" algn="ctr" fontAlgn="auto">
                        <a:lnSpc>
                          <a:spcPct val="150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性质</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gridSpan="2">
                  <a:txBody>
                    <a:bodyPr vert="horz" wrap="square"/>
                    <a:lstStyle/>
                    <a:p>
                      <a:pPr indent="0" algn="l" fontAlgn="auto">
                        <a:lnSpc>
                          <a:spcPct val="150000"/>
                        </a:lnSpc>
                        <a:buNone/>
                      </a:pPr>
                      <a:r>
                        <a:rPr lang="en-US" altLang="en-US" sz="2000" b="0">
                          <a:latin typeface="楷体" panose="02010609060101010101" pitchFamily="49" charset="-122"/>
                          <a:ea typeface="楷体" panose="02010609060101010101" pitchFamily="49" charset="-122"/>
                          <a:cs typeface="宋体" panose="02010600030101010101" pitchFamily="2" charset="-122"/>
                        </a:rPr>
                        <a:t>西方列强为重新瓜分世界、争夺世界霸权而发动的一场非正义的帝国主义战争</a:t>
                      </a:r>
                      <a:endParaRPr lang="en-US"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h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1180">
                <a:tc v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A9D18E"/>
                    </a:solidFill>
                  </a:tcPr>
                </a:tc>
                <a:tc>
                  <a:txBody>
                    <a:bodyPr vert="horz" wrap="square"/>
                    <a:lstStyle/>
                    <a:p>
                      <a:pPr indent="0" algn="ctr" fontAlgn="auto">
                        <a:lnSpc>
                          <a:spcPct val="150000"/>
                        </a:lnSpc>
                        <a:buNone/>
                      </a:pPr>
                      <a:r>
                        <a:rPr lang="zh-CN" altLang="en-US" sz="2000" b="0">
                          <a:latin typeface="楷体" panose="02010609060101010101" pitchFamily="49" charset="-122"/>
                          <a:ea typeface="楷体" panose="02010609060101010101" pitchFamily="49" charset="-122"/>
                          <a:cs typeface="宋体" panose="02010600030101010101" pitchFamily="2" charset="-122"/>
                        </a:rPr>
                        <a:t>特点</a:t>
                      </a:r>
                      <a:endParaRPr lang="zh-CN"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gridSpan="2">
                  <a:txBody>
                    <a:bodyPr vert="horz" wrap="square"/>
                    <a:lstStyle/>
                    <a:p>
                      <a:pPr indent="0" algn="l" fontAlgn="auto">
                        <a:lnSpc>
                          <a:spcPct val="150000"/>
                        </a:lnSpc>
                        <a:buNone/>
                      </a:pPr>
                      <a:r>
                        <a:rPr lang="en-US" altLang="en-US" sz="2000" b="0">
                          <a:latin typeface="楷体" panose="02010609060101010101" pitchFamily="49" charset="-122"/>
                          <a:ea typeface="楷体" panose="02010609060101010101" pitchFamily="49" charset="-122"/>
                          <a:cs typeface="宋体" panose="02010600030101010101" pitchFamily="2" charset="-122"/>
                        </a:rPr>
                        <a:t>战争时间长、涉及范围广、危害大</a:t>
                      </a:r>
                      <a:endParaRPr lang="en-US" altLang="en-US" sz="20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hMerge="1">
                  <a:txBody>
                    <a:bodyPr vert="horz" wrap="square"/>
                    <a:lstStyle/>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7" title=""/>
          <p:cNvSpPr txBox="1">
            <a:spLocks noChangeArrowheads="1"/>
          </p:cNvSpPr>
          <p:nvPr>
            <p:custDataLst>
              <p:tags r:id="rId12"/>
            </p:custDataLst>
          </p:nvPr>
        </p:nvSpPr>
        <p:spPr bwMode="auto">
          <a:xfrm>
            <a:off x="436880" y="1486535"/>
            <a:ext cx="4463415"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1.3</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a:solidFill>
                  <a:schemeClr val="bg1"/>
                </a:solidFill>
                <a:latin typeface="方正仿宋简体" panose="02010601030101010101" charset="-122"/>
                <a:ea typeface="方正仿宋简体" panose="02010601030101010101" charset="-122"/>
                <a:sym typeface="+mn-ea"/>
              </a:rPr>
              <a:t>第一次世界大战</a:t>
            </a:r>
            <a:endParaRPr lang="zh-CN" sz="2700" b="1">
              <a:solidFill>
                <a:schemeClr val="bg1"/>
              </a:solidFill>
              <a:latin typeface="方正仿宋简体" panose="02010601030101010101" charset="-122"/>
              <a:ea typeface="方正仿宋简体" panose="02010601030101010101" charset="-122"/>
              <a:sym typeface="等线" panose="02010600030101010101"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4" name="文本框 7" title=""/>
          <p:cNvSpPr txBox="1">
            <a:spLocks noChangeArrowheads="1"/>
          </p:cNvSpPr>
          <p:nvPr>
            <p:custDataLst>
              <p:tags r:id="rId11"/>
            </p:custDataLst>
          </p:nvPr>
        </p:nvSpPr>
        <p:spPr bwMode="auto">
          <a:xfrm>
            <a:off x="436880" y="1486535"/>
            <a:ext cx="4463415"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1.3</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a:solidFill>
                  <a:schemeClr val="bg1"/>
                </a:solidFill>
                <a:latin typeface="方正仿宋简体" panose="02010601030101010101" charset="-122"/>
                <a:ea typeface="方正仿宋简体" panose="02010601030101010101" charset="-122"/>
                <a:sym typeface="+mn-ea"/>
              </a:rPr>
              <a:t>第一次世界大战</a:t>
            </a:r>
            <a:endParaRPr lang="zh-CN" sz="2700" b="1">
              <a:solidFill>
                <a:schemeClr val="bg1"/>
              </a:solidFill>
              <a:latin typeface="方正仿宋简体" panose="02010601030101010101" charset="-122"/>
              <a:ea typeface="方正仿宋简体" panose="02010601030101010101" charset="-122"/>
              <a:sym typeface="等线" panose="02010600030101010101" charset="-122"/>
            </a:endParaRPr>
          </a:p>
        </p:txBody>
      </p:sp>
      <p:graphicFrame>
        <p:nvGraphicFramePr>
          <p:cNvPr id="2" name="表格 1" title=""/>
          <p:cNvGraphicFramePr>
            <a:graphicFrameLocks noGrp="1"/>
          </p:cNvGraphicFramePr>
          <p:nvPr>
            <p:custDataLst>
              <p:tags r:id="rId12"/>
            </p:custDataLst>
          </p:nvPr>
        </p:nvGraphicFramePr>
        <p:xfrm>
          <a:off x="436880" y="2063115"/>
          <a:ext cx="11426825" cy="4410075"/>
        </p:xfrm>
        <a:graphic>
          <a:graphicData uri="http://schemas.openxmlformats.org/drawingml/2006/table">
            <a:tbl>
              <a:tblPr/>
              <a:tblGrid>
                <a:gridCol w="617855"/>
                <a:gridCol w="770890"/>
                <a:gridCol w="1329055"/>
                <a:gridCol w="8709025"/>
              </a:tblGrid>
              <a:tr h="523240">
                <a:tc rowSpan="5">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marL="271780" lvl="0" indent="0" algn="ctr">
                        <a:lnSpc>
                          <a:spcPts val="3400"/>
                        </a:lnSpc>
                        <a:buNone/>
                      </a:pPr>
                      <a:r>
                        <a:rPr lang="zh-CN" altLang="en-US" sz="2400" b="0">
                          <a:latin typeface="楷体" panose="02010609060101010101" pitchFamily="49" charset="-122"/>
                          <a:ea typeface="楷体" panose="02010609060101010101" pitchFamily="49" charset="-122"/>
                          <a:cs typeface="楷体" panose="02010609060101010101" pitchFamily="49" charset="-122"/>
                        </a:rPr>
                        <a:t>第 </a:t>
                      </a:r>
                      <a:endParaRPr lang="en-US" altLang="zh-CN" sz="2400" b="0">
                        <a:latin typeface="楷体" panose="02010609060101010101" pitchFamily="49" charset="-122"/>
                        <a:ea typeface="楷体" panose="02010609060101010101" pitchFamily="49" charset="-122"/>
                        <a:cs typeface="楷体" panose="02010609060101010101" pitchFamily="49" charset="-122"/>
                      </a:endParaRPr>
                    </a:p>
                    <a:p>
                      <a:pPr marL="271780" lvl="0" indent="0" algn="ctr">
                        <a:lnSpc>
                          <a:spcPts val="3400"/>
                        </a:lnSpc>
                        <a:buNone/>
                      </a:pPr>
                      <a:r>
                        <a:rPr lang="zh-CN" altLang="en-US" sz="2400" b="0">
                          <a:latin typeface="楷体" panose="02010609060101010101" pitchFamily="49" charset="-122"/>
                          <a:ea typeface="楷体" panose="02010609060101010101" pitchFamily="49" charset="-122"/>
                          <a:cs typeface="楷体" panose="02010609060101010101" pitchFamily="49" charset="-122"/>
                        </a:rPr>
                        <a:t>一</a:t>
                      </a:r>
                      <a:endParaRPr lang="zh-CN" altLang="en-US" sz="2400" b="0">
                        <a:latin typeface="楷体" panose="02010609060101010101" pitchFamily="49" charset="-122"/>
                        <a:ea typeface="楷体" panose="02010609060101010101" pitchFamily="49" charset="-122"/>
                        <a:cs typeface="楷体" panose="02010609060101010101" pitchFamily="49" charset="-122"/>
                      </a:endParaRPr>
                    </a:p>
                    <a:p>
                      <a:pPr marL="271780" lvl="0" indent="0" algn="ctr">
                        <a:lnSpc>
                          <a:spcPts val="3400"/>
                        </a:lnSpc>
                        <a:buNone/>
                      </a:pPr>
                      <a:r>
                        <a:rPr lang="zh-CN" altLang="en-US" sz="2400" b="0">
                          <a:latin typeface="楷体" panose="02010609060101010101" pitchFamily="49" charset="-122"/>
                          <a:ea typeface="楷体" panose="02010609060101010101" pitchFamily="49" charset="-122"/>
                          <a:cs typeface="楷体" panose="02010609060101010101" pitchFamily="49" charset="-122"/>
                        </a:rPr>
                        <a:t>次 </a:t>
                      </a:r>
                      <a:endParaRPr lang="en-US" altLang="zh-CN" sz="2400" b="0">
                        <a:latin typeface="楷体" panose="02010609060101010101" pitchFamily="49" charset="-122"/>
                        <a:ea typeface="楷体" panose="02010609060101010101" pitchFamily="49" charset="-122"/>
                        <a:cs typeface="楷体" panose="02010609060101010101" pitchFamily="49" charset="-122"/>
                      </a:endParaRPr>
                    </a:p>
                    <a:p>
                      <a:pPr marL="271780" lvl="0" indent="0" algn="ctr">
                        <a:lnSpc>
                          <a:spcPts val="3400"/>
                        </a:lnSpc>
                        <a:buNone/>
                      </a:pPr>
                      <a:r>
                        <a:rPr lang="zh-CN" altLang="en-US" sz="2400" b="0">
                          <a:latin typeface="楷体" panose="02010609060101010101" pitchFamily="49" charset="-122"/>
                          <a:ea typeface="楷体" panose="02010609060101010101" pitchFamily="49" charset="-122"/>
                          <a:cs typeface="楷体" panose="02010609060101010101" pitchFamily="49" charset="-122"/>
                        </a:rPr>
                        <a:t>世 </a:t>
                      </a:r>
                      <a:endParaRPr lang="en-US" altLang="zh-CN" sz="2400" b="0">
                        <a:latin typeface="楷体" panose="02010609060101010101" pitchFamily="49" charset="-122"/>
                        <a:ea typeface="楷体" panose="02010609060101010101" pitchFamily="49" charset="-122"/>
                        <a:cs typeface="楷体" panose="02010609060101010101" pitchFamily="49" charset="-122"/>
                      </a:endParaRPr>
                    </a:p>
                    <a:p>
                      <a:pPr marL="271780" lvl="0" indent="0" algn="ctr">
                        <a:lnSpc>
                          <a:spcPts val="3400"/>
                        </a:lnSpc>
                        <a:buNone/>
                      </a:pPr>
                      <a:r>
                        <a:rPr lang="zh-CN" altLang="en-US" sz="2400" b="0">
                          <a:latin typeface="楷体" panose="02010609060101010101" pitchFamily="49" charset="-122"/>
                          <a:ea typeface="楷体" panose="02010609060101010101" pitchFamily="49" charset="-122"/>
                          <a:cs typeface="楷体" panose="02010609060101010101" pitchFamily="49" charset="-122"/>
                        </a:rPr>
                        <a:t>界  大</a:t>
                      </a:r>
                      <a:endParaRPr lang="zh-CN" altLang="en-US" sz="2400" b="0">
                        <a:latin typeface="楷体" panose="02010609060101010101" pitchFamily="49" charset="-122"/>
                        <a:ea typeface="楷体" panose="02010609060101010101" pitchFamily="49" charset="-122"/>
                        <a:cs typeface="楷体" panose="02010609060101010101" pitchFamily="49" charset="-122"/>
                      </a:endParaRPr>
                    </a:p>
                    <a:p>
                      <a:pPr marL="271780" lvl="0" indent="0" algn="ctr">
                        <a:lnSpc>
                          <a:spcPts val="3400"/>
                        </a:lnSpc>
                        <a:buNone/>
                      </a:pPr>
                      <a:r>
                        <a:rPr lang="zh-CN" altLang="en-US" sz="2400" b="0">
                          <a:latin typeface="楷体" panose="02010609060101010101" pitchFamily="49" charset="-122"/>
                          <a:ea typeface="楷体" panose="02010609060101010101" pitchFamily="49" charset="-122"/>
                          <a:cs typeface="楷体" panose="02010609060101010101" pitchFamily="49" charset="-122"/>
                        </a:rPr>
                        <a:t>战 </a:t>
                      </a:r>
                      <a:endParaRPr lang="zh-CN" altLang="en-US" sz="2400" b="0">
                        <a:latin typeface="楷体" panose="02010609060101010101" pitchFamily="49" charset="-122"/>
                        <a:ea typeface="楷体" panose="02010609060101010101" pitchFamily="49" charset="-122"/>
                        <a:cs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ctr" defTabSz="914400" eaLnBrk="0">
                        <a:lnSpc>
                          <a:spcPts val="3400"/>
                        </a:lnSpc>
                        <a:buClrTx/>
                        <a:buNone/>
                      </a:pPr>
                      <a:r>
                        <a:rPr lang="zh-CN" altLang="en-US" sz="2000" b="0">
                          <a:solidFill>
                            <a:srgbClr val="FF0000"/>
                          </a:solidFill>
                          <a:latin typeface="楷体" panose="02010609060101010101" pitchFamily="49" charset="-122"/>
                          <a:ea typeface="楷体" panose="02010609060101010101" pitchFamily="49" charset="-122"/>
                        </a:rPr>
                        <a:t>特点</a:t>
                      </a:r>
                      <a:endParaRPr lang="zh-CN" altLang="en-US" sz="2000" b="0">
                        <a:solidFill>
                          <a:srgbClr val="FF0000"/>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ctr"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rPr>
                        <a:t>时间长</a:t>
                      </a:r>
                      <a:endPar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l"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rPr>
                        <a:t>历时4年多</a:t>
                      </a:r>
                      <a:endPar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89915">
                <a:tc vMerge="1">
                  <a:txBody>
                    <a:bodyPr vert="horz" wrap="square"/>
                    <a:lstStyle/>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xBody>
                    <a:bodyPr vert="horz" wrap="square"/>
                    <a:lstStyle/>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ctr"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rPr>
                        <a:t>范围广</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l"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rPr>
                        <a:t>先后参战的国家有</a:t>
                      </a:r>
                      <a:r>
                        <a:rPr lang="en-US" altLang="zh-CN" sz="2000" b="0">
                          <a:solidFill>
                            <a:schemeClr val="tx1"/>
                          </a:solidFill>
                          <a:latin typeface="楷体" panose="02010609060101010101" pitchFamily="49" charset="-122"/>
                          <a:ea typeface="楷体" panose="02010609060101010101" pitchFamily="49" charset="-122"/>
                          <a:cs typeface="楷体" panose="02010609060101010101" pitchFamily="49" charset="-122"/>
                        </a:rPr>
                        <a:t>30</a:t>
                      </a:r>
                      <a:r>
                        <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rPr>
                        <a:t>多个，牵涉人口约</a:t>
                      </a:r>
                      <a:r>
                        <a:rPr lang="en-US" altLang="zh-CN" sz="2000" b="0">
                          <a:solidFill>
                            <a:schemeClr val="tx1"/>
                          </a:solidFill>
                          <a:latin typeface="楷体" panose="02010609060101010101" pitchFamily="49" charset="-122"/>
                          <a:ea typeface="楷体" panose="02010609060101010101" pitchFamily="49" charset="-122"/>
                          <a:cs typeface="楷体" panose="02010609060101010101" pitchFamily="49" charset="-122"/>
                        </a:rPr>
                        <a:t>15</a:t>
                      </a:r>
                      <a:r>
                        <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rPr>
                        <a:t>亿，超过当时世界总人数的一半</a:t>
                      </a:r>
                      <a:endParaRPr lang="zh-CN" altLang="en-US" sz="20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23240">
                <a:tc vMerge="1">
                  <a:txBody>
                    <a:bodyPr vert="horz" wrap="square"/>
                    <a:lstStyle/>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xBody>
                    <a:bodyPr vert="horz" wrap="square"/>
                    <a:lstStyle/>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ctr"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rPr>
                        <a:t>危害大</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l"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rPr>
                        <a:t>战争中使用了很多新式武器，如坦克、潜艇等，造成大量人员伤亡</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55040">
                <a:tc vMerge="1">
                  <a:txBody>
                    <a:bodyPr vert="horz" wrap="square"/>
                    <a:lstStyle/>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ctr"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rPr>
                        <a:t>影响</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ctr"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rPr>
                        <a:t>消极</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l" defTabSz="914400" eaLnBrk="0">
                        <a:lnSpc>
                          <a:spcPts val="3400"/>
                        </a:lnSpc>
                        <a:buClrTx/>
                        <a:buNone/>
                      </a:pPr>
                      <a:r>
                        <a:rPr lang="zh-CN" altLang="en-US" sz="2000" b="0">
                          <a:solidFill>
                            <a:srgbClr val="FF0000"/>
                          </a:solidFill>
                          <a:latin typeface="楷体" panose="02010609060101010101" pitchFamily="49" charset="-122"/>
                          <a:ea typeface="楷体" panose="02010609060101010101" pitchFamily="49" charset="-122"/>
                        </a:rPr>
                        <a:t>是一场帝国主义国家争夺世界霸权的非正义战争</a:t>
                      </a:r>
                      <a:r>
                        <a:rPr lang="zh-CN" altLang="en-US" sz="2000" b="0">
                          <a:solidFill>
                            <a:schemeClr val="tx1"/>
                          </a:solidFill>
                          <a:latin typeface="楷体" panose="02010609060101010101" pitchFamily="49" charset="-122"/>
                          <a:ea typeface="楷体" panose="02010609060101010101" pitchFamily="49" charset="-122"/>
                        </a:rPr>
                        <a:t>，战争造成了大量的人员伤亡和巨大的经济损失，是人类历史上空前的浩劫</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18640">
                <a:tc vMerge="1">
                  <a:txBody>
                    <a:bodyPr vert="horz" wrap="square"/>
                    <a:lstStyle/>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xBody>
                    <a:bodyPr vert="horz" wrap="square"/>
                    <a:lstStyle/>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ctr"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rPr>
                        <a:t>积极</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622300" algn="just" defTabSz="903605" rtl="0" eaLnBrk="1" fontAlgn="base" latinLnBrk="0" hangingPunct="0">
                        <a:lnSpc>
                          <a:spcPct val="140000"/>
                        </a:lnSpc>
                        <a:spcBef>
                          <a:spcPct val="0"/>
                        </a:spcBef>
                        <a:spcAft>
                          <a:spcPct val="0"/>
                        </a:spcAft>
                        <a:buClr>
                          <a:schemeClr val="accent1"/>
                        </a:buClr>
                        <a:buFont typeface="Wingdings" panose="05000000000000000000" pitchFamily="2" charset="2"/>
                        <a:buNone/>
                        <a:tabLst>
                          <a:tab pos="5650230"/>
                          <a:tab pos="7712075"/>
                        </a:tabLst>
                        <a:defRPr sz="2200" b="1" u="none" kern="1200" baseline="0">
                          <a:solidFill>
                            <a:srgbClr val="000000"/>
                          </a:solidFill>
                          <a:latin typeface="Times New Roman" panose="02020603050405020304" pitchFamily="18" charset="0"/>
                        </a:defRPr>
                      </a:lvl1pPr>
                      <a:lvl2pPr marL="890905" lvl="1" indent="7620" algn="just" defTabSz="903605" rtl="0" eaLnBrk="1" fontAlgn="base" latinLnBrk="0" hangingPunct="0">
                        <a:lnSpc>
                          <a:spcPct val="145000"/>
                        </a:lnSpc>
                        <a:spcBef>
                          <a:spcPct val="0"/>
                        </a:spcBef>
                        <a:spcAft>
                          <a:spcPct val="0"/>
                        </a:spcAft>
                        <a:buClr>
                          <a:schemeClr val="tx2"/>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2pPr>
                      <a:lvl3pPr marL="1355725" lvl="2" indent="8255" algn="just" defTabSz="903605" rtl="0" eaLnBrk="1" fontAlgn="base" latinLnBrk="0" hangingPunct="0">
                        <a:lnSpc>
                          <a:spcPct val="145000"/>
                        </a:lnSpc>
                        <a:spcBef>
                          <a:spcPct val="0"/>
                        </a:spcBef>
                        <a:spcAft>
                          <a:spcPct val="0"/>
                        </a:spcAft>
                        <a:buClr>
                          <a:schemeClr val="tx1"/>
                        </a:buClr>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3pPr>
                      <a:lvl4pPr marL="1764030" lvl="3" indent="7620"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4pPr>
                      <a:lvl5pPr marL="2171700" lvl="4" indent="8255" algn="just" defTabSz="903605" rtl="0" eaLnBrk="1" fontAlgn="base" latinLnBrk="0" hangingPunct="0">
                        <a:lnSpc>
                          <a:spcPct val="145000"/>
                        </a:lnSpc>
                        <a:spcBef>
                          <a:spcPct val="0"/>
                        </a:spcBef>
                        <a:spcAft>
                          <a:spcPct val="0"/>
                        </a:spcAft>
                        <a:buFont typeface="Wingdings" panose="05000000000000000000" pitchFamily="2" charset="2"/>
                        <a:buNone/>
                        <a:tabLst>
                          <a:tab pos="5650230"/>
                          <a:tab pos="7712075"/>
                        </a:tabLst>
                        <a:defRPr sz="2000" b="1" i="0" u="none" kern="1200" baseline="0">
                          <a:solidFill>
                            <a:srgbClr val="000000"/>
                          </a:solidFill>
                          <a:latin typeface="Times New Roman" panose="02020603050405020304" pitchFamily="18" charset="0"/>
                        </a:defRPr>
                      </a:lvl5pPr>
                    </a:lstStyle>
                    <a:p>
                      <a:pPr lvl="0" indent="0" algn="l" defTabSz="914400" eaLnBrk="0">
                        <a:lnSpc>
                          <a:spcPts val="3400"/>
                        </a:lnSpc>
                        <a:buClrTx/>
                        <a:buNone/>
                      </a:pPr>
                      <a:r>
                        <a:rPr lang="zh-CN" altLang="en-US" sz="2000" b="0">
                          <a:solidFill>
                            <a:schemeClr val="tx1"/>
                          </a:solidFill>
                          <a:latin typeface="楷体" panose="02010609060101010101" pitchFamily="49" charset="-122"/>
                          <a:ea typeface="楷体" panose="02010609060101010101" pitchFamily="49" charset="-122"/>
                        </a:rPr>
                        <a:t>大战激化了交战国的矛盾，严重削弱了帝国主义和殖民主义的力量，进一步促进了殖民地半殖民地国家的民族觉醒。战争后期，俄国爆发十月革命，建立了世界上第一个社会主义国家。在十月革命的影响下，亚洲民族独立和民族解放运动空前高涨</a:t>
                      </a:r>
                      <a:endParaRPr lang="zh-CN" altLang="en-US" sz="2000" b="0">
                        <a:solidFill>
                          <a:schemeClr val="tx1"/>
                        </a:solidFill>
                        <a:latin typeface="楷体" panose="02010609060101010101" pitchFamily="49" charset="-122"/>
                        <a:ea typeface="楷体" panose="02010609060101010101"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 name="横卷形 15" title=""/>
          <p:cNvSpPr/>
          <p:nvPr>
            <p:custDataLst>
              <p:tags r:id="rId11"/>
            </p:custDataLst>
          </p:nvPr>
        </p:nvSpPr>
        <p:spPr>
          <a:xfrm>
            <a:off x="461010" y="1264920"/>
            <a:ext cx="2125345" cy="740410"/>
          </a:xfrm>
          <a:prstGeom prst="horizontalScroll">
            <a:avLst/>
          </a:prstGeom>
          <a:solidFill>
            <a:srgbClr val="4349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7" name="文本框 16" title=""/>
          <p:cNvSpPr txBox="1"/>
          <p:nvPr>
            <p:custDataLst>
              <p:tags r:id="rId12"/>
            </p:custDataLst>
          </p:nvPr>
        </p:nvSpPr>
        <p:spPr>
          <a:xfrm>
            <a:off x="713740" y="1343025"/>
            <a:ext cx="1990725"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bg1"/>
                </a:solidFill>
              </a:rPr>
              <a:t>读图学史</a:t>
            </a:r>
            <a:endParaRPr lang="zh-CN" altLang="en-US" sz="3200" b="1">
              <a:solidFill>
                <a:schemeClr val="bg1"/>
              </a:solidFill>
            </a:endParaRPr>
          </a:p>
        </p:txBody>
      </p:sp>
      <p:cxnSp>
        <p:nvCxnSpPr>
          <p:cNvPr id="35" name="直接连接符 34" title=""/>
          <p:cNvCxnSpPr/>
          <p:nvPr>
            <p:custDataLst>
              <p:tags r:id="rId13"/>
            </p:custDataLst>
          </p:nvPr>
        </p:nvCxnSpPr>
        <p:spPr>
          <a:xfrm>
            <a:off x="8228965" y="1562735"/>
            <a:ext cx="7620" cy="4887595"/>
          </a:xfrm>
          <a:prstGeom prst="line">
            <a:avLst/>
          </a:prstGeom>
          <a:ln>
            <a:solidFill>
              <a:srgbClr val="BC8254"/>
            </a:solidFill>
          </a:ln>
        </p:spPr>
        <p:style>
          <a:lnRef idx="1">
            <a:schemeClr val="accent1"/>
          </a:lnRef>
          <a:fillRef idx="0">
            <a:schemeClr val="accent1"/>
          </a:fillRef>
          <a:effectRef idx="0">
            <a:schemeClr val="accent1"/>
          </a:effectRef>
          <a:fontRef idx="minor">
            <a:schemeClr val="tx1"/>
          </a:fontRef>
        </p:style>
      </p:cxnSp>
      <p:cxnSp>
        <p:nvCxnSpPr>
          <p:cNvPr id="10" name="肘形连接符 9" title=""/>
          <p:cNvCxnSpPr/>
          <p:nvPr>
            <p:custDataLst>
              <p:tags r:id="rId14"/>
            </p:custDataLst>
          </p:nvPr>
        </p:nvCxnSpPr>
        <p:spPr>
          <a:xfrm flipV="1">
            <a:off x="4586605" y="1785620"/>
            <a:ext cx="3881120" cy="1680210"/>
          </a:xfrm>
          <a:prstGeom prst="bentConnector3">
            <a:avLst>
              <a:gd name="adj1" fmla="val 83736"/>
            </a:avLst>
          </a:prstGeom>
          <a:noFill/>
          <a:ln w="28575" cap="flat" cmpd="sng">
            <a:solidFill>
              <a:srgbClr val="C00000"/>
            </a:solidFill>
            <a:prstDash val="sysDash"/>
            <a:miter lim="800000"/>
            <a:tailEnd type="arrow"/>
          </a:ln>
        </p:spPr>
        <p:style>
          <a:lnRef idx="0">
            <a:scrgbClr r="0" g="0" b="0"/>
          </a:lnRef>
          <a:fillRef idx="0">
            <a:scrgbClr r="0" g="0" b="0"/>
          </a:fillRef>
          <a:effectRef idx="0">
            <a:scrgbClr r="0" g="0" b="0"/>
          </a:effectRef>
          <a:fontRef idx="none"/>
        </p:style>
      </p:cxnSp>
      <p:cxnSp>
        <p:nvCxnSpPr>
          <p:cNvPr id="11" name="肘形连接符 10" title=""/>
          <p:cNvCxnSpPr/>
          <p:nvPr>
            <p:custDataLst>
              <p:tags r:id="rId15"/>
            </p:custDataLst>
          </p:nvPr>
        </p:nvCxnSpPr>
        <p:spPr>
          <a:xfrm flipV="1">
            <a:off x="579755" y="4223385"/>
            <a:ext cx="7733665" cy="2332990"/>
          </a:xfrm>
          <a:prstGeom prst="bentConnector3">
            <a:avLst>
              <a:gd name="adj1" fmla="val 37285"/>
            </a:avLst>
          </a:prstGeom>
          <a:noFill/>
          <a:ln w="28575" cap="flat" cmpd="sng">
            <a:solidFill>
              <a:srgbClr val="C00000"/>
            </a:solidFill>
            <a:prstDash val="sysDash"/>
            <a:miter lim="800000"/>
            <a:tailEnd type="arrow"/>
          </a:ln>
        </p:spPr>
        <p:style>
          <a:lnRef idx="0">
            <a:scrgbClr r="0" g="0" b="0"/>
          </a:lnRef>
          <a:fillRef idx="0">
            <a:scrgbClr r="0" g="0" b="0"/>
          </a:fillRef>
          <a:effectRef idx="0">
            <a:scrgbClr r="0" g="0" b="0"/>
          </a:effectRef>
          <a:fontRef idx="none"/>
        </p:style>
      </p:cxnSp>
      <p:pic>
        <p:nvPicPr>
          <p:cNvPr id="8195" name="图片 8194" title=""/>
          <p:cNvPicPr>
            <a:picLocks noChangeAspect="1"/>
          </p:cNvPicPr>
          <p:nvPr>
            <p:custDataLst>
              <p:tags r:id="rId17"/>
            </p:custDataLst>
          </p:nvPr>
        </p:nvPicPr>
        <p:blipFill>
          <a:blip r:embed="rId16"/>
          <a:stretch>
            <a:fillRect/>
          </a:stretch>
        </p:blipFill>
        <p:spPr>
          <a:xfrm>
            <a:off x="779145" y="2005330"/>
            <a:ext cx="1763395" cy="1971675"/>
          </a:xfrm>
          <a:prstGeom prst="rect">
            <a:avLst/>
          </a:prstGeom>
          <a:noFill/>
          <a:ln w="9525">
            <a:noFill/>
          </a:ln>
        </p:spPr>
      </p:pic>
      <p:sp>
        <p:nvSpPr>
          <p:cNvPr id="20" name="文本框 19" title=""/>
          <p:cNvSpPr txBox="1"/>
          <p:nvPr>
            <p:custDataLst>
              <p:tags r:id="rId18"/>
            </p:custDataLst>
          </p:nvPr>
        </p:nvSpPr>
        <p:spPr>
          <a:xfrm>
            <a:off x="528320" y="3764280"/>
            <a:ext cx="2316480" cy="5835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00000"/>
              </a:lnSpc>
              <a:buNone/>
            </a:pPr>
            <a:r>
              <a:rPr lang="zh-CN" altLang="en-US" sz="1600">
                <a:latin typeface="楷体" panose="02010609060101010101" pitchFamily="49" charset="-122"/>
                <a:ea typeface="楷体" panose="02010609060101010101" pitchFamily="49" charset="-122"/>
                <a:cs typeface="Times New Roman" panose="02020603050405020304" pitchFamily="18" charset="0"/>
                <a:sym typeface="+mn-ea"/>
              </a:rPr>
              <a:t>德国向英国发起挑战</a:t>
            </a:r>
            <a:endParaRPr lang="zh-CN" altLang="en-US" sz="1600">
              <a:latin typeface="楷体" panose="02010609060101010101" pitchFamily="49" charset="-122"/>
              <a:ea typeface="楷体" panose="02010609060101010101" pitchFamily="49" charset="-122"/>
              <a:cs typeface="Times New Roman" panose="02020603050405020304" pitchFamily="18" charset="0"/>
              <a:sym typeface="+mn-ea"/>
            </a:endParaRPr>
          </a:p>
          <a:p>
            <a:pPr indent="0" algn="ctr" fontAlgn="auto">
              <a:lnSpc>
                <a:spcPct val="100000"/>
              </a:lnSpc>
              <a:buNone/>
            </a:pPr>
            <a:r>
              <a:rPr lang="zh-CN" altLang="en-US" sz="1600" b="0">
                <a:latin typeface="楷体" panose="02010609060101010101" pitchFamily="49" charset="-122"/>
                <a:ea typeface="楷体" panose="02010609060101010101" pitchFamily="49" charset="-122"/>
                <a:cs typeface="Times New Roman" panose="02020603050405020304" pitchFamily="18" charset="0"/>
              </a:rPr>
              <a:t>（德国斗争矛头</a:t>
            </a:r>
            <a:r>
              <a:rPr lang="en-US" altLang="zh-CN" sz="1600" b="0">
                <a:latin typeface="楷体" panose="02010609060101010101" pitchFamily="49" charset="-122"/>
                <a:ea typeface="楷体" panose="02010609060101010101" pitchFamily="49" charset="-122"/>
                <a:cs typeface="Times New Roman" panose="02020603050405020304" pitchFamily="18" charset="0"/>
              </a:rPr>
              <a:t>-</a:t>
            </a:r>
            <a:r>
              <a:rPr lang="zh-CN" altLang="en-US" sz="1600" b="0">
                <a:latin typeface="楷体" panose="02010609060101010101" pitchFamily="49" charset="-122"/>
                <a:ea typeface="楷体" panose="02010609060101010101" pitchFamily="49" charset="-122"/>
                <a:cs typeface="Times New Roman" panose="02020603050405020304" pitchFamily="18" charset="0"/>
              </a:rPr>
              <a:t>英国）</a:t>
            </a:r>
            <a:endParaRPr lang="zh-CN" altLang="en-US" sz="1600" b="0">
              <a:latin typeface="楷体" panose="02010609060101010101" pitchFamily="49" charset="-122"/>
              <a:ea typeface="楷体" panose="02010609060101010101" pitchFamily="49" charset="-122"/>
              <a:cs typeface="Times New Roman" panose="02020603050405020304" pitchFamily="18" charset="0"/>
            </a:endParaRPr>
          </a:p>
        </p:txBody>
      </p:sp>
      <p:pic>
        <p:nvPicPr>
          <p:cNvPr id="21" name="图片 20" title=""/>
          <p:cNvPicPr>
            <a:picLocks noChangeAspect="1"/>
          </p:cNvPicPr>
          <p:nvPr>
            <p:custDataLst>
              <p:tags r:id="rId20"/>
            </p:custDataLst>
          </p:nvPr>
        </p:nvPicPr>
        <p:blipFill>
          <a:blip r:embed="rId19">
            <a:extLst>
              <a:ext uri="{28A0092B-C50C-407E-A947-70E740481C1C}">
                <a14:useLocalDpi xmlns:a14="http://schemas.microsoft.com/office/drawing/2010/main" val="0"/>
              </a:ext>
            </a:extLst>
          </a:blip>
          <a:srcRect l="3583" r="7085"/>
          <a:stretch>
            <a:fillRect/>
          </a:stretch>
        </p:blipFill>
        <p:spPr>
          <a:xfrm>
            <a:off x="427990" y="4375785"/>
            <a:ext cx="2948940" cy="2074545"/>
          </a:xfrm>
          <a:prstGeom prst="rect">
            <a:avLst/>
          </a:prstGeom>
          <a:ln w="38100" cap="sq">
            <a:solidFill>
              <a:schemeClr val="bg1"/>
            </a:solidFill>
            <a:prstDash val="solid"/>
            <a:miter lim="800000"/>
          </a:ln>
          <a:effectLst>
            <a:outerShdw blurRad="50800" dist="38100" dir="2700000" algn="tl" rotWithShape="0">
              <a:srgbClr val="000000">
                <a:alpha val="43000"/>
              </a:srgbClr>
            </a:outerShdw>
            <a:softEdge rad="63500"/>
          </a:effectLst>
        </p:spPr>
      </p:pic>
      <p:sp>
        <p:nvSpPr>
          <p:cNvPr id="22" name="文本框 21" title=""/>
          <p:cNvSpPr txBox="1"/>
          <p:nvPr>
            <p:custDataLst>
              <p:tags r:id="rId21"/>
            </p:custDataLst>
          </p:nvPr>
        </p:nvSpPr>
        <p:spPr>
          <a:xfrm>
            <a:off x="8362950" y="3634105"/>
            <a:ext cx="3274060"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None/>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①1914年</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pPr algn="l">
              <a:buClrTx/>
              <a:buSzTx/>
              <a:buNone/>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②萨拉热窝事件</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pPr algn="l">
              <a:buClrTx/>
              <a:buSzTx/>
              <a:buNone/>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③一战导火索</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p:txBody>
      </p:sp>
      <p:sp>
        <p:nvSpPr>
          <p:cNvPr id="29" name="文本框 28" title=""/>
          <p:cNvSpPr txBox="1"/>
          <p:nvPr>
            <p:custDataLst>
              <p:tags r:id="rId22"/>
            </p:custDataLst>
          </p:nvPr>
        </p:nvSpPr>
        <p:spPr>
          <a:xfrm>
            <a:off x="2586355" y="2193290"/>
            <a:ext cx="4907280" cy="11988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让别的国家分割大陆和海洋，而我们</a:t>
            </a:r>
            <a:r>
              <a:rPr lang="zh-CN" altLang="en-US" sz="2400" b="1">
                <a:solidFill>
                  <a:srgbClr val="C0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德国</a:t>
            </a:r>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满足于蓝色天空的时代已经过去，我们也</a:t>
            </a:r>
            <a:r>
              <a:rPr lang="zh-CN" altLang="en-US" sz="2400" b="1">
                <a:solidFill>
                  <a:srgbClr val="C0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要求阳光下的地盘</a:t>
            </a:r>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a:t>
            </a:r>
            <a:endPar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endParaRPr>
          </a:p>
        </p:txBody>
      </p:sp>
      <p:sp>
        <p:nvSpPr>
          <p:cNvPr id="30" name="文本框 29" title=""/>
          <p:cNvSpPr txBox="1"/>
          <p:nvPr>
            <p:custDataLst>
              <p:tags r:id="rId23"/>
            </p:custDataLst>
          </p:nvPr>
        </p:nvSpPr>
        <p:spPr>
          <a:xfrm>
            <a:off x="8384540" y="1486535"/>
            <a:ext cx="3400425" cy="1630045"/>
          </a:xfrm>
          <a:prstGeom prst="rect">
            <a:avLst/>
          </a:prstGeom>
          <a:noFill/>
        </p:spPr>
        <p:txBody>
          <a:bodyPr wrap="square" rtlCol="0">
            <a:sp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00000"/>
              </a:lnSpc>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①德国野心：要求重新分割世界，争夺殖民地</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00000"/>
              </a:lnSpc>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②原因：德国在第二次工业革命后迅速发展</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00000"/>
              </a:lnSpc>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③矛头：英国</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31" name="文本框 30" title=""/>
          <p:cNvSpPr txBox="1"/>
          <p:nvPr>
            <p:custDataLst>
              <p:tags r:id="rId24"/>
            </p:custDataLst>
          </p:nvPr>
        </p:nvSpPr>
        <p:spPr>
          <a:xfrm>
            <a:off x="8384540" y="4919980"/>
            <a:ext cx="3495040" cy="16300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None/>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①1916年</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pPr algn="l">
              <a:buClrTx/>
              <a:buSzTx/>
              <a:buNone/>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②凡尔登战役</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pPr algn="l">
              <a:buClrTx/>
              <a:buSzTx/>
              <a:buNone/>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③“绞肉机”、”地狱”、“屠场”之称</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pPr algn="l">
              <a:buClrTx/>
              <a:buSzTx/>
              <a:buNone/>
            </a:pPr>
            <a:r>
              <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④是第一次世界大战的转折点</a:t>
            </a:r>
            <a:endParaRPr lang="zh-CN" altLang="en-US" sz="2000">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p:txBody>
      </p:sp>
      <p:sp>
        <p:nvSpPr>
          <p:cNvPr id="101" name="文本框 100" title=""/>
          <p:cNvSpPr txBox="1"/>
          <p:nvPr>
            <p:custDataLst>
              <p:tags r:id="rId25"/>
            </p:custDataLst>
          </p:nvPr>
        </p:nvSpPr>
        <p:spPr>
          <a:xfrm>
            <a:off x="3592830" y="4375785"/>
            <a:ext cx="4235450" cy="193802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“整个树林被削平得象割去谷穗的田地，所有覆盖物弹痕累累……到处是</a:t>
            </a:r>
            <a:r>
              <a:rPr lang="zh-CN" altLang="en-US" sz="2400" b="1">
                <a:solidFill>
                  <a:srgbClr val="C0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击破的战车</a:t>
            </a:r>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、碎成一块一块的</a:t>
            </a:r>
            <a:r>
              <a:rPr lang="zh-CN" altLang="en-US" sz="2400" b="1">
                <a:solidFill>
                  <a:srgbClr val="C0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尸体</a:t>
            </a:r>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a:t>
            </a:r>
            <a:r>
              <a:rPr lang="zh-CN" altLang="en-US" sz="2400" b="1">
                <a:solidFill>
                  <a:srgbClr val="C00000"/>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击毁的大炮</a:t>
            </a:r>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，几个月都是如此。”</a:t>
            </a:r>
            <a:endPar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p:txBody>
      </p:sp>
      <p:cxnSp>
        <p:nvCxnSpPr>
          <p:cNvPr id="32" name="肘形连接符 31" title=""/>
          <p:cNvCxnSpPr/>
          <p:nvPr>
            <p:custDataLst>
              <p:tags r:id="rId26"/>
            </p:custDataLst>
          </p:nvPr>
        </p:nvCxnSpPr>
        <p:spPr>
          <a:xfrm flipV="1">
            <a:off x="4662805" y="5238115"/>
            <a:ext cx="3781425" cy="1141095"/>
          </a:xfrm>
          <a:prstGeom prst="bentConnector3">
            <a:avLst>
              <a:gd name="adj1" fmla="val 86750"/>
            </a:avLst>
          </a:prstGeom>
          <a:noFill/>
          <a:ln w="28575" cap="flat" cmpd="sng">
            <a:solidFill>
              <a:srgbClr val="C00000"/>
            </a:solidFill>
            <a:prstDash val="sysDash"/>
            <a:miter lim="800000"/>
            <a:tailEnd type="arrow"/>
          </a:ln>
        </p:spPr>
        <p:style>
          <a:lnRef idx="0">
            <a:scrgbClr r="0" g="0" b="0"/>
          </a:lnRef>
          <a:fillRef idx="0">
            <a:scrgbClr r="0" g="0" b="0"/>
          </a:fillRef>
          <a:effectRef idx="0">
            <a:scrgbClr r="0" g="0" b="0"/>
          </a:effectRef>
          <a:fontRef idx="none"/>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2" grpId="0"/>
      <p:bldP spid="31"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grpSp>
        <p:nvGrpSpPr>
          <p:cNvPr id="2" name="组合 1" title=""/>
          <p:cNvGrpSpPr/>
          <p:nvPr>
            <p:custDataLst>
              <p:tags r:id="rId11"/>
            </p:custDataLst>
          </p:nvPr>
        </p:nvGrpSpPr>
        <p:grpSpPr>
          <a:xfrm>
            <a:off x="483124" y="1215043"/>
            <a:ext cx="2832351" cy="544103"/>
            <a:chOff x="490739" y="984702"/>
            <a:chExt cx="2832351" cy="544103"/>
          </a:xfrm>
        </p:grpSpPr>
        <p:sp>
          <p:nvSpPr>
            <p:cNvPr id="4" name="文本框 3"/>
            <p:cNvSpPr txBox="1"/>
            <p:nvPr>
              <p:custDataLst>
                <p:tags r:id="rId12"/>
              </p:custDataLst>
            </p:nvPr>
          </p:nvSpPr>
          <p:spPr>
            <a:xfrm>
              <a:off x="1066273" y="1005585"/>
              <a:ext cx="2256817"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D7726C"/>
                  </a:solidFill>
                  <a:latin typeface="微软雅黑" panose="020b0503020204020204" charset="-122"/>
                  <a:ea typeface="微软雅黑" panose="020b0503020204020204" charset="-122"/>
                </a:rPr>
                <a:t>易错易混</a:t>
              </a:r>
              <a:endParaRPr lang="zh-CN" altLang="en-US" sz="2800" b="1">
                <a:solidFill>
                  <a:srgbClr val="D7726C"/>
                </a:solidFill>
                <a:latin typeface="微软雅黑" panose="020b0503020204020204" charset="-122"/>
                <a:ea typeface="微软雅黑" panose="020b0503020204020204" charset="-122"/>
              </a:endParaRPr>
            </a:p>
          </p:txBody>
        </p:sp>
        <p:grpSp>
          <p:nvGrpSpPr>
            <p:cNvPr id="5" name="组合 4"/>
            <p:cNvGrpSpPr/>
            <p:nvPr>
              <p:custDataLst>
                <p:tags r:id="rId13"/>
              </p:custDataLst>
            </p:nvPr>
          </p:nvGrpSpPr>
          <p:grpSpPr>
            <a:xfrm>
              <a:off x="490739" y="984702"/>
              <a:ext cx="433389" cy="464400"/>
              <a:chOff x="5889624" y="5953919"/>
              <a:chExt cx="577852" cy="615952"/>
            </a:xfrm>
            <a:solidFill>
              <a:srgbClr val="E44B42"/>
            </a:solidFill>
          </p:grpSpPr>
          <p:sp>
            <p:nvSpPr>
              <p:cNvPr id="6" name="Shape 3829"/>
              <p:cNvSpPr/>
              <p:nvPr>
                <p:custDataLst>
                  <p:tags r:id="rId14"/>
                </p:custDataLst>
              </p:nvPr>
            </p:nvSpPr>
            <p:spPr>
              <a:xfrm>
                <a:off x="6170612" y="5953919"/>
                <a:ext cx="33339" cy="85725"/>
              </a:xfrm>
              <a:custGeom>
                <a:cxnLst>
                  <a:cxn ang="0">
                    <a:pos x="wd2" y="hd2"/>
                  </a:cxn>
                  <a:cxn ang="5400000">
                    <a:pos x="wd2" y="hd2"/>
                  </a:cxn>
                  <a:cxn ang="10800000">
                    <a:pos x="wd2" y="hd2"/>
                  </a:cxn>
                  <a:cxn ang="16200000">
                    <a:pos x="wd2" y="hd2"/>
                  </a:cxn>
                </a:cxnLst>
                <a:rect l="0" t="0" r="r" b="b"/>
                <a:pathLst>
                  <a:path w="21600" h="21600" extrusionOk="0">
                    <a:moveTo>
                      <a:pt x="10232" y="21600"/>
                    </a:moveTo>
                    <a:cubicBezTo>
                      <a:pt x="4547" y="21600"/>
                      <a:pt x="0" y="19837"/>
                      <a:pt x="0" y="17633"/>
                    </a:cubicBezTo>
                    <a:cubicBezTo>
                      <a:pt x="0" y="3967"/>
                      <a:pt x="0" y="3967"/>
                      <a:pt x="0" y="3967"/>
                    </a:cubicBezTo>
                    <a:cubicBezTo>
                      <a:pt x="0" y="1763"/>
                      <a:pt x="4547" y="0"/>
                      <a:pt x="10232" y="0"/>
                    </a:cubicBezTo>
                    <a:cubicBezTo>
                      <a:pt x="15916" y="0"/>
                      <a:pt x="21600" y="1763"/>
                      <a:pt x="21600" y="3967"/>
                    </a:cubicBezTo>
                    <a:cubicBezTo>
                      <a:pt x="21600" y="17633"/>
                      <a:pt x="21600" y="17633"/>
                      <a:pt x="21600" y="17633"/>
                    </a:cubicBezTo>
                    <a:cubicBezTo>
                      <a:pt x="21600" y="19837"/>
                      <a:pt x="15916" y="21600"/>
                      <a:pt x="10232" y="21600"/>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7" name="Shape 3830"/>
              <p:cNvSpPr/>
              <p:nvPr>
                <p:custDataLst>
                  <p:tags r:id="rId15"/>
                </p:custDataLst>
              </p:nvPr>
            </p:nvSpPr>
            <p:spPr>
              <a:xfrm>
                <a:off x="6032732" y="5986387"/>
                <a:ext cx="60471" cy="80246"/>
              </a:xfrm>
              <a:custGeom>
                <a:cxnLst>
                  <a:cxn ang="0">
                    <a:pos x="wd2" y="hd2"/>
                  </a:cxn>
                  <a:cxn ang="5400000">
                    <a:pos x="wd2" y="hd2"/>
                  </a:cxn>
                  <a:cxn ang="10800000">
                    <a:pos x="wd2" y="hd2"/>
                  </a:cxn>
                  <a:cxn ang="16200000">
                    <a:pos x="wd2" y="hd2"/>
                  </a:cxn>
                </a:cxnLst>
                <a:rect l="0" t="0" r="r" b="b"/>
                <a:pathLst>
                  <a:path w="20068" h="20997" extrusionOk="0">
                    <a:moveTo>
                      <a:pt x="14574" y="20997"/>
                    </a:moveTo>
                    <a:cubicBezTo>
                      <a:pt x="12239" y="20997"/>
                      <a:pt x="10488" y="20078"/>
                      <a:pt x="9904" y="18699"/>
                    </a:cubicBezTo>
                    <a:cubicBezTo>
                      <a:pt x="564" y="6291"/>
                      <a:pt x="564" y="6291"/>
                      <a:pt x="564" y="6291"/>
                    </a:cubicBezTo>
                    <a:cubicBezTo>
                      <a:pt x="-604" y="4452"/>
                      <a:pt x="-20" y="1695"/>
                      <a:pt x="2899" y="776"/>
                    </a:cubicBezTo>
                    <a:cubicBezTo>
                      <a:pt x="5234" y="-603"/>
                      <a:pt x="8737" y="-143"/>
                      <a:pt x="10488" y="2154"/>
                    </a:cubicBezTo>
                    <a:cubicBezTo>
                      <a:pt x="19245" y="14103"/>
                      <a:pt x="19245" y="14103"/>
                      <a:pt x="19245" y="14103"/>
                    </a:cubicBezTo>
                    <a:cubicBezTo>
                      <a:pt x="20996" y="16401"/>
                      <a:pt x="19828" y="19159"/>
                      <a:pt x="16910" y="20078"/>
                    </a:cubicBezTo>
                    <a:cubicBezTo>
                      <a:pt x="16326" y="20537"/>
                      <a:pt x="15158" y="20997"/>
                      <a:pt x="14574" y="20997"/>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8" name="Shape 3831"/>
              <p:cNvSpPr/>
              <p:nvPr>
                <p:custDataLst>
                  <p:tags r:id="rId16"/>
                </p:custDataLst>
              </p:nvPr>
            </p:nvSpPr>
            <p:spPr>
              <a:xfrm>
                <a:off x="5929537" y="6083594"/>
                <a:ext cx="79600" cy="59239"/>
              </a:xfrm>
              <a:custGeom>
                <a:cxnLst>
                  <a:cxn ang="0">
                    <a:pos x="wd2" y="hd2"/>
                  </a:cxn>
                  <a:cxn ang="5400000">
                    <a:pos x="wd2" y="hd2"/>
                  </a:cxn>
                  <a:cxn ang="10800000">
                    <a:pos x="wd2" y="hd2"/>
                  </a:cxn>
                  <a:cxn ang="16200000">
                    <a:pos x="wd2" y="hd2"/>
                  </a:cxn>
                </a:cxnLst>
                <a:rect l="0" t="0" r="r" b="b"/>
                <a:pathLst>
                  <a:path w="20435" h="20667" extrusionOk="0">
                    <a:moveTo>
                      <a:pt x="16185" y="20667"/>
                    </a:moveTo>
                    <a:cubicBezTo>
                      <a:pt x="15285" y="20667"/>
                      <a:pt x="14835" y="20067"/>
                      <a:pt x="13935" y="20067"/>
                    </a:cubicBezTo>
                    <a:cubicBezTo>
                      <a:pt x="2235" y="10467"/>
                      <a:pt x="2235" y="10467"/>
                      <a:pt x="2235" y="10467"/>
                    </a:cubicBezTo>
                    <a:cubicBezTo>
                      <a:pt x="-15" y="9267"/>
                      <a:pt x="-465" y="5667"/>
                      <a:pt x="435" y="2667"/>
                    </a:cubicBezTo>
                    <a:cubicBezTo>
                      <a:pt x="1785" y="267"/>
                      <a:pt x="4485" y="-933"/>
                      <a:pt x="6285" y="867"/>
                    </a:cubicBezTo>
                    <a:cubicBezTo>
                      <a:pt x="18435" y="9867"/>
                      <a:pt x="18435" y="9867"/>
                      <a:pt x="18435" y="9867"/>
                    </a:cubicBezTo>
                    <a:cubicBezTo>
                      <a:pt x="20235" y="11667"/>
                      <a:pt x="21135" y="15267"/>
                      <a:pt x="19785" y="17667"/>
                    </a:cubicBezTo>
                    <a:cubicBezTo>
                      <a:pt x="19335" y="19467"/>
                      <a:pt x="17535" y="20667"/>
                      <a:pt x="16185" y="20667"/>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9" name="Shape 3832"/>
              <p:cNvSpPr/>
              <p:nvPr>
                <p:custDataLst>
                  <p:tags r:id="rId17"/>
                </p:custDataLst>
              </p:nvPr>
            </p:nvSpPr>
            <p:spPr>
              <a:xfrm>
                <a:off x="5889624" y="6219032"/>
                <a:ext cx="85726" cy="33339"/>
              </a:xfrm>
              <a:custGeom>
                <a:cxnLst>
                  <a:cxn ang="0">
                    <a:pos x="wd2" y="hd2"/>
                  </a:cxn>
                  <a:cxn ang="5400000">
                    <a:pos x="wd2" y="hd2"/>
                  </a:cxn>
                  <a:cxn ang="10800000">
                    <a:pos x="wd2" y="hd2"/>
                  </a:cxn>
                  <a:cxn ang="16200000">
                    <a:pos x="wd2" y="hd2"/>
                  </a:cxn>
                </a:cxnLst>
                <a:rect l="0" t="0" r="r" b="b"/>
                <a:pathLst>
                  <a:path w="21600" h="21600" extrusionOk="0">
                    <a:moveTo>
                      <a:pt x="17633" y="21600"/>
                    </a:moveTo>
                    <a:cubicBezTo>
                      <a:pt x="3967" y="21600"/>
                      <a:pt x="3967" y="21600"/>
                      <a:pt x="3967" y="21600"/>
                    </a:cubicBezTo>
                    <a:cubicBezTo>
                      <a:pt x="1763" y="21600"/>
                      <a:pt x="0" y="17053"/>
                      <a:pt x="0" y="10232"/>
                    </a:cubicBezTo>
                    <a:cubicBezTo>
                      <a:pt x="0" y="4547"/>
                      <a:pt x="1763" y="0"/>
                      <a:pt x="3967" y="0"/>
                    </a:cubicBezTo>
                    <a:cubicBezTo>
                      <a:pt x="17633" y="0"/>
                      <a:pt x="17633" y="0"/>
                      <a:pt x="17633" y="0"/>
                    </a:cubicBezTo>
                    <a:cubicBezTo>
                      <a:pt x="19837" y="0"/>
                      <a:pt x="21600" y="4547"/>
                      <a:pt x="21600" y="10232"/>
                    </a:cubicBezTo>
                    <a:cubicBezTo>
                      <a:pt x="21600" y="17053"/>
                      <a:pt x="19837" y="21600"/>
                      <a:pt x="17633" y="21600"/>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12" name="Shape 3833"/>
              <p:cNvSpPr/>
              <p:nvPr>
                <p:custDataLst>
                  <p:tags r:id="rId18"/>
                </p:custDataLst>
              </p:nvPr>
            </p:nvSpPr>
            <p:spPr>
              <a:xfrm>
                <a:off x="5920012" y="6329725"/>
                <a:ext cx="79600" cy="60758"/>
              </a:xfrm>
              <a:custGeom>
                <a:cxnLst>
                  <a:cxn ang="0">
                    <a:pos x="wd2" y="hd2"/>
                  </a:cxn>
                  <a:cxn ang="5400000">
                    <a:pos x="wd2" y="hd2"/>
                  </a:cxn>
                  <a:cxn ang="10800000">
                    <a:pos x="wd2" y="hd2"/>
                  </a:cxn>
                  <a:cxn ang="16200000">
                    <a:pos x="wd2" y="hd2"/>
                  </a:cxn>
                </a:cxnLst>
                <a:rect l="0" t="0" r="r" b="b"/>
                <a:pathLst>
                  <a:path w="20435" h="20667" extrusionOk="0">
                    <a:moveTo>
                      <a:pt x="4485" y="20667"/>
                    </a:moveTo>
                    <a:cubicBezTo>
                      <a:pt x="2685" y="20667"/>
                      <a:pt x="1335" y="19467"/>
                      <a:pt x="435" y="17667"/>
                    </a:cubicBezTo>
                    <a:cubicBezTo>
                      <a:pt x="-465" y="14667"/>
                      <a:pt x="-15" y="11667"/>
                      <a:pt x="2235" y="9867"/>
                    </a:cubicBezTo>
                    <a:cubicBezTo>
                      <a:pt x="13935" y="867"/>
                      <a:pt x="13935" y="867"/>
                      <a:pt x="13935" y="867"/>
                    </a:cubicBezTo>
                    <a:cubicBezTo>
                      <a:pt x="16185" y="-933"/>
                      <a:pt x="18885" y="267"/>
                      <a:pt x="19785" y="2667"/>
                    </a:cubicBezTo>
                    <a:cubicBezTo>
                      <a:pt x="21135" y="5667"/>
                      <a:pt x="20235" y="8667"/>
                      <a:pt x="18435" y="10467"/>
                    </a:cubicBezTo>
                    <a:cubicBezTo>
                      <a:pt x="6285" y="19467"/>
                      <a:pt x="6285" y="19467"/>
                      <a:pt x="6285" y="19467"/>
                    </a:cubicBezTo>
                    <a:cubicBezTo>
                      <a:pt x="5835" y="20067"/>
                      <a:pt x="4935" y="20667"/>
                      <a:pt x="4485" y="20667"/>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13" name="Shape 3834"/>
              <p:cNvSpPr/>
              <p:nvPr>
                <p:custDataLst>
                  <p:tags r:id="rId19"/>
                </p:custDataLst>
              </p:nvPr>
            </p:nvSpPr>
            <p:spPr>
              <a:xfrm>
                <a:off x="6347050" y="6344004"/>
                <a:ext cx="79600" cy="59179"/>
              </a:xfrm>
              <a:custGeom>
                <a:cxnLst>
                  <a:cxn ang="0">
                    <a:pos x="wd2" y="hd2"/>
                  </a:cxn>
                  <a:cxn ang="5400000">
                    <a:pos x="wd2" y="hd2"/>
                  </a:cxn>
                  <a:cxn ang="10800000">
                    <a:pos x="wd2" y="hd2"/>
                  </a:cxn>
                  <a:cxn ang="16200000">
                    <a:pos x="wd2" y="hd2"/>
                  </a:cxn>
                </a:cxnLst>
                <a:rect l="0" t="0" r="r" b="b"/>
                <a:pathLst>
                  <a:path w="20435" h="20646" extrusionOk="0">
                    <a:moveTo>
                      <a:pt x="16185" y="20646"/>
                    </a:moveTo>
                    <a:cubicBezTo>
                      <a:pt x="15285" y="20646"/>
                      <a:pt x="14835" y="20646"/>
                      <a:pt x="13935" y="20046"/>
                    </a:cubicBezTo>
                    <a:cubicBezTo>
                      <a:pt x="2235" y="11046"/>
                      <a:pt x="2235" y="11046"/>
                      <a:pt x="2235" y="11046"/>
                    </a:cubicBezTo>
                    <a:cubicBezTo>
                      <a:pt x="-15" y="9246"/>
                      <a:pt x="-465" y="5646"/>
                      <a:pt x="435" y="3246"/>
                    </a:cubicBezTo>
                    <a:cubicBezTo>
                      <a:pt x="1785" y="246"/>
                      <a:pt x="4485" y="-954"/>
                      <a:pt x="6285" y="846"/>
                    </a:cubicBezTo>
                    <a:cubicBezTo>
                      <a:pt x="18435" y="9846"/>
                      <a:pt x="18435" y="9846"/>
                      <a:pt x="18435" y="9846"/>
                    </a:cubicBezTo>
                    <a:cubicBezTo>
                      <a:pt x="20235" y="11646"/>
                      <a:pt x="21135" y="15246"/>
                      <a:pt x="19785" y="17646"/>
                    </a:cubicBezTo>
                    <a:cubicBezTo>
                      <a:pt x="19335" y="19446"/>
                      <a:pt x="17535" y="20646"/>
                      <a:pt x="16185" y="20646"/>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23" name="Shape 3835"/>
              <p:cNvSpPr/>
              <p:nvPr>
                <p:custDataLst>
                  <p:tags r:id="rId20"/>
                </p:custDataLst>
              </p:nvPr>
            </p:nvSpPr>
            <p:spPr>
              <a:xfrm>
                <a:off x="6380162" y="6236494"/>
                <a:ext cx="87314" cy="33338"/>
              </a:xfrm>
              <a:custGeom>
                <a:cxnLst>
                  <a:cxn ang="0">
                    <a:pos x="wd2" y="hd2"/>
                  </a:cxn>
                  <a:cxn ang="5400000">
                    <a:pos x="wd2" y="hd2"/>
                  </a:cxn>
                  <a:cxn ang="10800000">
                    <a:pos x="wd2" y="hd2"/>
                  </a:cxn>
                  <a:cxn ang="16200000">
                    <a:pos x="wd2" y="hd2"/>
                  </a:cxn>
                </a:cxnLst>
                <a:rect l="0" t="0" r="r" b="b"/>
                <a:pathLst>
                  <a:path w="21600" h="21600" extrusionOk="0">
                    <a:moveTo>
                      <a:pt x="17280" y="21600"/>
                    </a:moveTo>
                    <a:cubicBezTo>
                      <a:pt x="4320" y="21600"/>
                      <a:pt x="4320" y="21600"/>
                      <a:pt x="4320" y="21600"/>
                    </a:cubicBezTo>
                    <a:cubicBezTo>
                      <a:pt x="2160" y="21600"/>
                      <a:pt x="0" y="15916"/>
                      <a:pt x="0" y="10232"/>
                    </a:cubicBezTo>
                    <a:cubicBezTo>
                      <a:pt x="0" y="4547"/>
                      <a:pt x="2160" y="0"/>
                      <a:pt x="4320" y="0"/>
                    </a:cubicBezTo>
                    <a:cubicBezTo>
                      <a:pt x="17280" y="0"/>
                      <a:pt x="17280" y="0"/>
                      <a:pt x="17280" y="0"/>
                    </a:cubicBezTo>
                    <a:cubicBezTo>
                      <a:pt x="19872" y="0"/>
                      <a:pt x="21600" y="4547"/>
                      <a:pt x="21600" y="10232"/>
                    </a:cubicBezTo>
                    <a:cubicBezTo>
                      <a:pt x="21600" y="15916"/>
                      <a:pt x="19872" y="21600"/>
                      <a:pt x="17280" y="21600"/>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27" name="Shape 3836"/>
              <p:cNvSpPr/>
              <p:nvPr>
                <p:custDataLst>
                  <p:tags r:id="rId21"/>
                </p:custDataLst>
              </p:nvPr>
            </p:nvSpPr>
            <p:spPr>
              <a:xfrm>
                <a:off x="6356575" y="6098576"/>
                <a:ext cx="79600" cy="58544"/>
              </a:xfrm>
              <a:custGeom>
                <a:cxnLst>
                  <a:cxn ang="0">
                    <a:pos x="wd2" y="hd2"/>
                  </a:cxn>
                  <a:cxn ang="5400000">
                    <a:pos x="wd2" y="hd2"/>
                  </a:cxn>
                  <a:cxn ang="10800000">
                    <a:pos x="wd2" y="hd2"/>
                  </a:cxn>
                  <a:cxn ang="16200000">
                    <a:pos x="wd2" y="hd2"/>
                  </a:cxn>
                </a:cxnLst>
                <a:rect l="0" t="0" r="r" b="b"/>
                <a:pathLst>
                  <a:path w="20435" h="20962" extrusionOk="0">
                    <a:moveTo>
                      <a:pt x="4035" y="20962"/>
                    </a:moveTo>
                    <a:cubicBezTo>
                      <a:pt x="2685" y="20962"/>
                      <a:pt x="1335" y="20345"/>
                      <a:pt x="435" y="18493"/>
                    </a:cubicBezTo>
                    <a:cubicBezTo>
                      <a:pt x="-465" y="15408"/>
                      <a:pt x="-15" y="11705"/>
                      <a:pt x="2235" y="10471"/>
                    </a:cubicBezTo>
                    <a:cubicBezTo>
                      <a:pt x="13935" y="596"/>
                      <a:pt x="13935" y="596"/>
                      <a:pt x="13935" y="596"/>
                    </a:cubicBezTo>
                    <a:cubicBezTo>
                      <a:pt x="16185" y="-638"/>
                      <a:pt x="18885" y="-21"/>
                      <a:pt x="19785" y="3065"/>
                    </a:cubicBezTo>
                    <a:cubicBezTo>
                      <a:pt x="21135" y="5533"/>
                      <a:pt x="20235" y="9236"/>
                      <a:pt x="18435" y="11088"/>
                    </a:cubicBezTo>
                    <a:cubicBezTo>
                      <a:pt x="6285" y="20345"/>
                      <a:pt x="6285" y="20345"/>
                      <a:pt x="6285" y="20345"/>
                    </a:cubicBezTo>
                    <a:cubicBezTo>
                      <a:pt x="5835" y="20962"/>
                      <a:pt x="4935" y="20962"/>
                      <a:pt x="4035" y="20962"/>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28" name="Shape 3837"/>
              <p:cNvSpPr/>
              <p:nvPr>
                <p:custDataLst>
                  <p:tags r:id="rId22"/>
                </p:custDataLst>
              </p:nvPr>
            </p:nvSpPr>
            <p:spPr>
              <a:xfrm>
                <a:off x="6278185" y="5995388"/>
                <a:ext cx="60472" cy="79183"/>
              </a:xfrm>
              <a:custGeom>
                <a:cxnLst>
                  <a:cxn ang="0">
                    <a:pos x="wd2" y="hd2"/>
                  </a:cxn>
                  <a:cxn ang="5400000">
                    <a:pos x="wd2" y="hd2"/>
                  </a:cxn>
                  <a:cxn ang="10800000">
                    <a:pos x="wd2" y="hd2"/>
                  </a:cxn>
                  <a:cxn ang="16200000">
                    <a:pos x="wd2" y="hd2"/>
                  </a:cxn>
                </a:cxnLst>
                <a:rect l="0" t="0" r="r" b="b"/>
                <a:pathLst>
                  <a:path w="20068" h="21125" extrusionOk="0">
                    <a:moveTo>
                      <a:pt x="5494" y="21125"/>
                    </a:moveTo>
                    <a:cubicBezTo>
                      <a:pt x="4910" y="21125"/>
                      <a:pt x="3742" y="20665"/>
                      <a:pt x="3158" y="20206"/>
                    </a:cubicBezTo>
                    <a:cubicBezTo>
                      <a:pt x="240" y="19287"/>
                      <a:pt x="-928" y="16529"/>
                      <a:pt x="823" y="14231"/>
                    </a:cubicBezTo>
                    <a:cubicBezTo>
                      <a:pt x="9580" y="2282"/>
                      <a:pt x="9580" y="2282"/>
                      <a:pt x="9580" y="2282"/>
                    </a:cubicBezTo>
                    <a:cubicBezTo>
                      <a:pt x="11331" y="-15"/>
                      <a:pt x="14834" y="-475"/>
                      <a:pt x="17169" y="444"/>
                    </a:cubicBezTo>
                    <a:cubicBezTo>
                      <a:pt x="20088" y="1823"/>
                      <a:pt x="20672" y="4580"/>
                      <a:pt x="19504" y="6419"/>
                    </a:cubicBezTo>
                    <a:cubicBezTo>
                      <a:pt x="10164" y="18827"/>
                      <a:pt x="10164" y="18827"/>
                      <a:pt x="10164" y="18827"/>
                    </a:cubicBezTo>
                    <a:cubicBezTo>
                      <a:pt x="9580" y="20206"/>
                      <a:pt x="7829" y="21125"/>
                      <a:pt x="5494" y="21125"/>
                    </a:cubicBezTo>
                    <a:close/>
                  </a:path>
                </a:pathLst>
              </a:custGeom>
              <a:grp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30" name="Shape 3838"/>
              <p:cNvSpPr/>
              <p:nvPr>
                <p:custDataLst>
                  <p:tags r:id="rId23"/>
                </p:custDataLst>
              </p:nvPr>
            </p:nvSpPr>
            <p:spPr>
              <a:xfrm>
                <a:off x="6021387" y="6090444"/>
                <a:ext cx="309564" cy="374650"/>
              </a:xfrm>
              <a:custGeom>
                <a:cxnLst>
                  <a:cxn ang="0">
                    <a:pos x="wd2" y="hd2"/>
                  </a:cxn>
                  <a:cxn ang="5400000">
                    <a:pos x="wd2" y="hd2"/>
                  </a:cxn>
                  <a:cxn ang="10800000">
                    <a:pos x="wd2" y="hd2"/>
                  </a:cxn>
                  <a:cxn ang="16200000">
                    <a:pos x="wd2" y="hd2"/>
                  </a:cxn>
                </a:cxnLst>
                <a:rect l="0" t="0" r="r" b="b"/>
                <a:pathLst>
                  <a:path w="21600" h="21600" extrusionOk="0">
                    <a:moveTo>
                      <a:pt x="21600" y="8983"/>
                    </a:moveTo>
                    <a:cubicBezTo>
                      <a:pt x="21600" y="4037"/>
                      <a:pt x="16841" y="0"/>
                      <a:pt x="10861" y="0"/>
                    </a:cubicBezTo>
                    <a:cubicBezTo>
                      <a:pt x="4881" y="0"/>
                      <a:pt x="0" y="4037"/>
                      <a:pt x="0" y="8983"/>
                    </a:cubicBezTo>
                    <a:cubicBezTo>
                      <a:pt x="0" y="9286"/>
                      <a:pt x="122" y="9488"/>
                      <a:pt x="122" y="9791"/>
                    </a:cubicBezTo>
                    <a:cubicBezTo>
                      <a:pt x="0" y="9892"/>
                      <a:pt x="366" y="13323"/>
                      <a:pt x="4393" y="17664"/>
                    </a:cubicBezTo>
                    <a:cubicBezTo>
                      <a:pt x="5614" y="18976"/>
                      <a:pt x="5003" y="21600"/>
                      <a:pt x="5003" y="21600"/>
                    </a:cubicBezTo>
                    <a:cubicBezTo>
                      <a:pt x="6712" y="21600"/>
                      <a:pt x="8420" y="21600"/>
                      <a:pt x="10007" y="21600"/>
                    </a:cubicBezTo>
                    <a:cubicBezTo>
                      <a:pt x="10617" y="21600"/>
                      <a:pt x="11105" y="21600"/>
                      <a:pt x="11593" y="21600"/>
                    </a:cubicBezTo>
                    <a:cubicBezTo>
                      <a:pt x="13302" y="21600"/>
                      <a:pt x="14888" y="21600"/>
                      <a:pt x="16597" y="21600"/>
                    </a:cubicBezTo>
                    <a:cubicBezTo>
                      <a:pt x="16597" y="21600"/>
                      <a:pt x="16108" y="18976"/>
                      <a:pt x="17329" y="17664"/>
                    </a:cubicBezTo>
                    <a:cubicBezTo>
                      <a:pt x="21356" y="13323"/>
                      <a:pt x="21600" y="9892"/>
                      <a:pt x="21478" y="9791"/>
                    </a:cubicBezTo>
                    <a:cubicBezTo>
                      <a:pt x="21600" y="9488"/>
                      <a:pt x="21600" y="9286"/>
                      <a:pt x="21600" y="8983"/>
                    </a:cubicBezTo>
                    <a:close/>
                    <a:moveTo>
                      <a:pt x="9519" y="20086"/>
                    </a:moveTo>
                    <a:cubicBezTo>
                      <a:pt x="9519" y="15847"/>
                      <a:pt x="9519" y="15847"/>
                      <a:pt x="9519" y="15847"/>
                    </a:cubicBezTo>
                    <a:cubicBezTo>
                      <a:pt x="9519" y="15746"/>
                      <a:pt x="9519" y="15645"/>
                      <a:pt x="9519" y="15544"/>
                    </a:cubicBezTo>
                    <a:cubicBezTo>
                      <a:pt x="7444" y="12213"/>
                      <a:pt x="7444" y="12213"/>
                      <a:pt x="7444" y="12213"/>
                    </a:cubicBezTo>
                    <a:cubicBezTo>
                      <a:pt x="7566" y="12213"/>
                      <a:pt x="7688" y="12213"/>
                      <a:pt x="7810" y="12112"/>
                    </a:cubicBezTo>
                    <a:cubicBezTo>
                      <a:pt x="8176" y="12011"/>
                      <a:pt x="8542" y="11910"/>
                      <a:pt x="8786" y="11607"/>
                    </a:cubicBezTo>
                    <a:cubicBezTo>
                      <a:pt x="9153" y="12011"/>
                      <a:pt x="9519" y="12213"/>
                      <a:pt x="10007" y="12213"/>
                    </a:cubicBezTo>
                    <a:cubicBezTo>
                      <a:pt x="10617" y="12314"/>
                      <a:pt x="11227" y="12112"/>
                      <a:pt x="11837" y="11607"/>
                    </a:cubicBezTo>
                    <a:cubicBezTo>
                      <a:pt x="11837" y="11708"/>
                      <a:pt x="11837" y="11708"/>
                      <a:pt x="11959" y="11809"/>
                    </a:cubicBezTo>
                    <a:cubicBezTo>
                      <a:pt x="12203" y="12112"/>
                      <a:pt x="12692" y="12314"/>
                      <a:pt x="13058" y="12314"/>
                    </a:cubicBezTo>
                    <a:cubicBezTo>
                      <a:pt x="13058" y="12314"/>
                      <a:pt x="13180" y="12314"/>
                      <a:pt x="13180" y="12314"/>
                    </a:cubicBezTo>
                    <a:cubicBezTo>
                      <a:pt x="13302" y="12314"/>
                      <a:pt x="13424" y="12314"/>
                      <a:pt x="13546" y="12314"/>
                    </a:cubicBezTo>
                    <a:cubicBezTo>
                      <a:pt x="11593" y="15544"/>
                      <a:pt x="11593" y="15544"/>
                      <a:pt x="11593" y="15544"/>
                    </a:cubicBezTo>
                    <a:cubicBezTo>
                      <a:pt x="11471" y="15645"/>
                      <a:pt x="11471" y="15746"/>
                      <a:pt x="11471" y="15847"/>
                    </a:cubicBezTo>
                    <a:cubicBezTo>
                      <a:pt x="11471" y="20086"/>
                      <a:pt x="11471" y="20086"/>
                      <a:pt x="11471" y="20086"/>
                    </a:cubicBezTo>
                    <a:lnTo>
                      <a:pt x="9519" y="20086"/>
                    </a:lnTo>
                    <a:close/>
                    <a:moveTo>
                      <a:pt x="8908" y="9690"/>
                    </a:moveTo>
                    <a:cubicBezTo>
                      <a:pt x="8908" y="9589"/>
                      <a:pt x="8908" y="9589"/>
                      <a:pt x="9031" y="9589"/>
                    </a:cubicBezTo>
                    <a:cubicBezTo>
                      <a:pt x="9031" y="9589"/>
                      <a:pt x="9031" y="9589"/>
                      <a:pt x="9031" y="9589"/>
                    </a:cubicBezTo>
                    <a:cubicBezTo>
                      <a:pt x="9275" y="9690"/>
                      <a:pt x="9275" y="9791"/>
                      <a:pt x="9275" y="9892"/>
                    </a:cubicBezTo>
                    <a:cubicBezTo>
                      <a:pt x="9275" y="10093"/>
                      <a:pt x="9153" y="10396"/>
                      <a:pt x="8908" y="10699"/>
                    </a:cubicBezTo>
                    <a:cubicBezTo>
                      <a:pt x="8786" y="10194"/>
                      <a:pt x="8786" y="9791"/>
                      <a:pt x="8908" y="9690"/>
                    </a:cubicBezTo>
                    <a:close/>
                    <a:moveTo>
                      <a:pt x="12081" y="9488"/>
                    </a:moveTo>
                    <a:cubicBezTo>
                      <a:pt x="12081" y="9387"/>
                      <a:pt x="12203" y="9387"/>
                      <a:pt x="12203" y="9387"/>
                    </a:cubicBezTo>
                    <a:cubicBezTo>
                      <a:pt x="12203" y="9387"/>
                      <a:pt x="12203" y="9387"/>
                      <a:pt x="12203" y="9387"/>
                    </a:cubicBezTo>
                    <a:cubicBezTo>
                      <a:pt x="12325" y="9387"/>
                      <a:pt x="12325" y="9387"/>
                      <a:pt x="12325" y="9387"/>
                    </a:cubicBezTo>
                    <a:cubicBezTo>
                      <a:pt x="12447" y="9488"/>
                      <a:pt x="12325" y="9993"/>
                      <a:pt x="11959" y="10497"/>
                    </a:cubicBezTo>
                    <a:cubicBezTo>
                      <a:pt x="11837" y="10093"/>
                      <a:pt x="11959" y="9690"/>
                      <a:pt x="12081" y="9488"/>
                    </a:cubicBezTo>
                    <a:close/>
                    <a:moveTo>
                      <a:pt x="19769" y="9286"/>
                    </a:moveTo>
                    <a:cubicBezTo>
                      <a:pt x="19525" y="10396"/>
                      <a:pt x="19525" y="10396"/>
                      <a:pt x="19525" y="10396"/>
                    </a:cubicBezTo>
                    <a:cubicBezTo>
                      <a:pt x="19647" y="10396"/>
                      <a:pt x="19647" y="10396"/>
                      <a:pt x="19647" y="10396"/>
                    </a:cubicBezTo>
                    <a:cubicBezTo>
                      <a:pt x="19403" y="11305"/>
                      <a:pt x="18671" y="13727"/>
                      <a:pt x="15864" y="16755"/>
                    </a:cubicBezTo>
                    <a:cubicBezTo>
                      <a:pt x="15010" y="17664"/>
                      <a:pt x="14644" y="18976"/>
                      <a:pt x="14644" y="20086"/>
                    </a:cubicBezTo>
                    <a:cubicBezTo>
                      <a:pt x="12814" y="20086"/>
                      <a:pt x="12814" y="20086"/>
                      <a:pt x="12814" y="20086"/>
                    </a:cubicBezTo>
                    <a:cubicBezTo>
                      <a:pt x="12814" y="15948"/>
                      <a:pt x="12814" y="15948"/>
                      <a:pt x="12814" y="15948"/>
                    </a:cubicBezTo>
                    <a:cubicBezTo>
                      <a:pt x="15254" y="12011"/>
                      <a:pt x="15254" y="12011"/>
                      <a:pt x="15254" y="12011"/>
                    </a:cubicBezTo>
                    <a:cubicBezTo>
                      <a:pt x="15376" y="11708"/>
                      <a:pt x="15254" y="11406"/>
                      <a:pt x="14888" y="11305"/>
                    </a:cubicBezTo>
                    <a:cubicBezTo>
                      <a:pt x="14644" y="11103"/>
                      <a:pt x="14278" y="11204"/>
                      <a:pt x="14034" y="11507"/>
                    </a:cubicBezTo>
                    <a:cubicBezTo>
                      <a:pt x="13790" y="11607"/>
                      <a:pt x="13546" y="11708"/>
                      <a:pt x="13058" y="11809"/>
                    </a:cubicBezTo>
                    <a:cubicBezTo>
                      <a:pt x="12814" y="11809"/>
                      <a:pt x="12569" y="11607"/>
                      <a:pt x="12447" y="11507"/>
                    </a:cubicBezTo>
                    <a:cubicBezTo>
                      <a:pt x="12447" y="11406"/>
                      <a:pt x="12325" y="11305"/>
                      <a:pt x="12203" y="11204"/>
                    </a:cubicBezTo>
                    <a:cubicBezTo>
                      <a:pt x="12203" y="11204"/>
                      <a:pt x="12203" y="11204"/>
                      <a:pt x="12203" y="11103"/>
                    </a:cubicBezTo>
                    <a:cubicBezTo>
                      <a:pt x="12814" y="10497"/>
                      <a:pt x="13180" y="9589"/>
                      <a:pt x="12936" y="9084"/>
                    </a:cubicBezTo>
                    <a:cubicBezTo>
                      <a:pt x="12814" y="8882"/>
                      <a:pt x="12447" y="8781"/>
                      <a:pt x="12203" y="8781"/>
                    </a:cubicBezTo>
                    <a:cubicBezTo>
                      <a:pt x="11837" y="8781"/>
                      <a:pt x="11593" y="8983"/>
                      <a:pt x="11471" y="9286"/>
                    </a:cubicBezTo>
                    <a:cubicBezTo>
                      <a:pt x="11227" y="9690"/>
                      <a:pt x="11227" y="10396"/>
                      <a:pt x="11471" y="11103"/>
                    </a:cubicBezTo>
                    <a:cubicBezTo>
                      <a:pt x="11105" y="11406"/>
                      <a:pt x="10617" y="11809"/>
                      <a:pt x="10129" y="11708"/>
                    </a:cubicBezTo>
                    <a:cubicBezTo>
                      <a:pt x="9763" y="11708"/>
                      <a:pt x="9519" y="11507"/>
                      <a:pt x="9275" y="11204"/>
                    </a:cubicBezTo>
                    <a:cubicBezTo>
                      <a:pt x="9641" y="10800"/>
                      <a:pt x="10007" y="10295"/>
                      <a:pt x="10007" y="9892"/>
                    </a:cubicBezTo>
                    <a:cubicBezTo>
                      <a:pt x="10007" y="9488"/>
                      <a:pt x="9641" y="9185"/>
                      <a:pt x="9275" y="9084"/>
                    </a:cubicBezTo>
                    <a:cubicBezTo>
                      <a:pt x="8908" y="8983"/>
                      <a:pt x="8664" y="9084"/>
                      <a:pt x="8420" y="9286"/>
                    </a:cubicBezTo>
                    <a:cubicBezTo>
                      <a:pt x="8054" y="9589"/>
                      <a:pt x="8054" y="10295"/>
                      <a:pt x="8298" y="10901"/>
                    </a:cubicBezTo>
                    <a:cubicBezTo>
                      <a:pt x="8298" y="11002"/>
                      <a:pt x="8420" y="11103"/>
                      <a:pt x="8420" y="11204"/>
                    </a:cubicBezTo>
                    <a:cubicBezTo>
                      <a:pt x="8176" y="11406"/>
                      <a:pt x="7932" y="11507"/>
                      <a:pt x="7566" y="11607"/>
                    </a:cubicBezTo>
                    <a:cubicBezTo>
                      <a:pt x="7444" y="11708"/>
                      <a:pt x="7200" y="11708"/>
                      <a:pt x="7078" y="11607"/>
                    </a:cubicBezTo>
                    <a:cubicBezTo>
                      <a:pt x="6956" y="11507"/>
                      <a:pt x="6956" y="11507"/>
                      <a:pt x="6956" y="11507"/>
                    </a:cubicBezTo>
                    <a:cubicBezTo>
                      <a:pt x="6834" y="11305"/>
                      <a:pt x="6590" y="11204"/>
                      <a:pt x="6224" y="11204"/>
                    </a:cubicBezTo>
                    <a:cubicBezTo>
                      <a:pt x="6224" y="11204"/>
                      <a:pt x="6224" y="11305"/>
                      <a:pt x="6102" y="11305"/>
                    </a:cubicBezTo>
                    <a:cubicBezTo>
                      <a:pt x="6102" y="11305"/>
                      <a:pt x="6102" y="11305"/>
                      <a:pt x="6102" y="11305"/>
                    </a:cubicBezTo>
                    <a:cubicBezTo>
                      <a:pt x="6102" y="11305"/>
                      <a:pt x="6102" y="11305"/>
                      <a:pt x="6102" y="11305"/>
                    </a:cubicBezTo>
                    <a:cubicBezTo>
                      <a:pt x="6102" y="11305"/>
                      <a:pt x="6102" y="11305"/>
                      <a:pt x="6102" y="11305"/>
                    </a:cubicBezTo>
                    <a:cubicBezTo>
                      <a:pt x="6102" y="11305"/>
                      <a:pt x="6102" y="11305"/>
                      <a:pt x="6102" y="11305"/>
                    </a:cubicBezTo>
                    <a:cubicBezTo>
                      <a:pt x="5736" y="11507"/>
                      <a:pt x="5736" y="11809"/>
                      <a:pt x="5858" y="12011"/>
                    </a:cubicBezTo>
                    <a:cubicBezTo>
                      <a:pt x="8298" y="15948"/>
                      <a:pt x="8298" y="15948"/>
                      <a:pt x="8298" y="15948"/>
                    </a:cubicBezTo>
                    <a:cubicBezTo>
                      <a:pt x="8298" y="20086"/>
                      <a:pt x="8298" y="20086"/>
                      <a:pt x="8298" y="20086"/>
                    </a:cubicBezTo>
                    <a:cubicBezTo>
                      <a:pt x="7078" y="20086"/>
                      <a:pt x="7078" y="20086"/>
                      <a:pt x="7078" y="20086"/>
                    </a:cubicBezTo>
                    <a:cubicBezTo>
                      <a:pt x="6956" y="18976"/>
                      <a:pt x="6712" y="17664"/>
                      <a:pt x="5858" y="16755"/>
                    </a:cubicBezTo>
                    <a:cubicBezTo>
                      <a:pt x="3051" y="13727"/>
                      <a:pt x="2319" y="11305"/>
                      <a:pt x="2075" y="10396"/>
                    </a:cubicBezTo>
                    <a:cubicBezTo>
                      <a:pt x="2075" y="10396"/>
                      <a:pt x="2075" y="10396"/>
                      <a:pt x="2075" y="10396"/>
                    </a:cubicBezTo>
                    <a:cubicBezTo>
                      <a:pt x="1953" y="9286"/>
                      <a:pt x="1953" y="9286"/>
                      <a:pt x="1953" y="9286"/>
                    </a:cubicBezTo>
                    <a:cubicBezTo>
                      <a:pt x="1953" y="9185"/>
                      <a:pt x="1953" y="9084"/>
                      <a:pt x="1953" y="8983"/>
                    </a:cubicBezTo>
                    <a:cubicBezTo>
                      <a:pt x="1953" y="4845"/>
                      <a:pt x="5858" y="1615"/>
                      <a:pt x="10861" y="1615"/>
                    </a:cubicBezTo>
                    <a:cubicBezTo>
                      <a:pt x="15742" y="1615"/>
                      <a:pt x="19769" y="4845"/>
                      <a:pt x="19769" y="8983"/>
                    </a:cubicBezTo>
                    <a:cubicBezTo>
                      <a:pt x="19769" y="9084"/>
                      <a:pt x="19769" y="9185"/>
                      <a:pt x="19769" y="9286"/>
                    </a:cubicBezTo>
                    <a:close/>
                  </a:path>
                </a:pathLst>
              </a:custGeom>
              <a:solidFill>
                <a:srgbClr val="D7726C"/>
              </a:solid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p>
            </p:txBody>
          </p:sp>
          <p:sp>
            <p:nvSpPr>
              <p:cNvPr id="31" name="Shape 3839"/>
              <p:cNvSpPr/>
              <p:nvPr>
                <p:custDataLst>
                  <p:tags r:id="rId24"/>
                </p:custDataLst>
              </p:nvPr>
            </p:nvSpPr>
            <p:spPr>
              <a:xfrm>
                <a:off x="6095999" y="6479382"/>
                <a:ext cx="161926" cy="90489"/>
              </a:xfrm>
              <a:custGeom>
                <a:cxnLst>
                  <a:cxn ang="0">
                    <a:pos x="wd2" y="hd2"/>
                  </a:cxn>
                  <a:cxn ang="5400000">
                    <a:pos x="wd2" y="hd2"/>
                  </a:cxn>
                  <a:cxn ang="10800000">
                    <a:pos x="wd2" y="hd2"/>
                  </a:cxn>
                  <a:cxn ang="16200000">
                    <a:pos x="wd2" y="hd2"/>
                  </a:cxn>
                </a:cxnLst>
                <a:rect l="0" t="0" r="r" b="b"/>
                <a:pathLst>
                  <a:path w="21600" h="21600" extrusionOk="0">
                    <a:moveTo>
                      <a:pt x="0" y="2908"/>
                    </a:moveTo>
                    <a:cubicBezTo>
                      <a:pt x="929" y="2908"/>
                      <a:pt x="929" y="2908"/>
                      <a:pt x="929" y="2908"/>
                    </a:cubicBezTo>
                    <a:cubicBezTo>
                      <a:pt x="929" y="5815"/>
                      <a:pt x="929" y="5815"/>
                      <a:pt x="929" y="5815"/>
                    </a:cubicBezTo>
                    <a:cubicBezTo>
                      <a:pt x="0" y="5815"/>
                      <a:pt x="0" y="5815"/>
                      <a:pt x="0" y="5815"/>
                    </a:cubicBezTo>
                    <a:cubicBezTo>
                      <a:pt x="0" y="8723"/>
                      <a:pt x="0" y="8723"/>
                      <a:pt x="0" y="8723"/>
                    </a:cubicBezTo>
                    <a:cubicBezTo>
                      <a:pt x="929" y="8723"/>
                      <a:pt x="929" y="8723"/>
                      <a:pt x="929" y="8723"/>
                    </a:cubicBezTo>
                    <a:cubicBezTo>
                      <a:pt x="929" y="11631"/>
                      <a:pt x="929" y="11631"/>
                      <a:pt x="929" y="11631"/>
                    </a:cubicBezTo>
                    <a:cubicBezTo>
                      <a:pt x="0" y="11631"/>
                      <a:pt x="0" y="11631"/>
                      <a:pt x="0" y="11631"/>
                    </a:cubicBezTo>
                    <a:cubicBezTo>
                      <a:pt x="232" y="15369"/>
                      <a:pt x="2090" y="18277"/>
                      <a:pt x="4645" y="18692"/>
                    </a:cubicBezTo>
                    <a:cubicBezTo>
                      <a:pt x="5110" y="20354"/>
                      <a:pt x="6271" y="21600"/>
                      <a:pt x="7432" y="21600"/>
                    </a:cubicBezTo>
                    <a:cubicBezTo>
                      <a:pt x="14168" y="21600"/>
                      <a:pt x="14168" y="21600"/>
                      <a:pt x="14168" y="21600"/>
                    </a:cubicBezTo>
                    <a:cubicBezTo>
                      <a:pt x="15561" y="21600"/>
                      <a:pt x="16490" y="20354"/>
                      <a:pt x="16955" y="18692"/>
                    </a:cubicBezTo>
                    <a:cubicBezTo>
                      <a:pt x="19510" y="18277"/>
                      <a:pt x="21368" y="15369"/>
                      <a:pt x="21600" y="11631"/>
                    </a:cubicBezTo>
                    <a:cubicBezTo>
                      <a:pt x="20903" y="11631"/>
                      <a:pt x="20903" y="11631"/>
                      <a:pt x="20903" y="11631"/>
                    </a:cubicBezTo>
                    <a:cubicBezTo>
                      <a:pt x="20903" y="8723"/>
                      <a:pt x="20903" y="8723"/>
                      <a:pt x="20903" y="8723"/>
                    </a:cubicBezTo>
                    <a:cubicBezTo>
                      <a:pt x="21600" y="8723"/>
                      <a:pt x="21600" y="8723"/>
                      <a:pt x="21600" y="8723"/>
                    </a:cubicBezTo>
                    <a:cubicBezTo>
                      <a:pt x="21600" y="5815"/>
                      <a:pt x="21600" y="5815"/>
                      <a:pt x="21600" y="5815"/>
                    </a:cubicBezTo>
                    <a:cubicBezTo>
                      <a:pt x="20903" y="5815"/>
                      <a:pt x="20903" y="5815"/>
                      <a:pt x="20903" y="5815"/>
                    </a:cubicBezTo>
                    <a:cubicBezTo>
                      <a:pt x="20903" y="2908"/>
                      <a:pt x="20903" y="2908"/>
                      <a:pt x="20903" y="2908"/>
                    </a:cubicBezTo>
                    <a:cubicBezTo>
                      <a:pt x="21600" y="2908"/>
                      <a:pt x="21600" y="2908"/>
                      <a:pt x="21600" y="2908"/>
                    </a:cubicBezTo>
                    <a:cubicBezTo>
                      <a:pt x="21600" y="0"/>
                      <a:pt x="21600" y="0"/>
                      <a:pt x="21600" y="0"/>
                    </a:cubicBezTo>
                    <a:cubicBezTo>
                      <a:pt x="0" y="0"/>
                      <a:pt x="0" y="0"/>
                      <a:pt x="0" y="0"/>
                    </a:cubicBezTo>
                    <a:lnTo>
                      <a:pt x="0" y="2908"/>
                    </a:lnTo>
                    <a:close/>
                  </a:path>
                </a:pathLst>
              </a:custGeom>
              <a:solidFill>
                <a:srgbClr val="D7726C"/>
              </a:solidFill>
              <a:ln w="12700" cap="flat">
                <a:noFill/>
                <a:miter lim="4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a:p>
            </p:txBody>
          </p:sp>
        </p:grpSp>
      </p:grpSp>
      <p:sp>
        <p:nvSpPr>
          <p:cNvPr id="32" name="矩形 31" title=""/>
          <p:cNvSpPr/>
          <p:nvPr>
            <p:custDataLst>
              <p:tags r:id="rId25"/>
            </p:custDataLst>
          </p:nvPr>
        </p:nvSpPr>
        <p:spPr>
          <a:xfrm>
            <a:off x="631825" y="1842770"/>
            <a:ext cx="10917555" cy="4615815"/>
          </a:xfrm>
          <a:prstGeom prst="rect">
            <a:avLst/>
          </a:prstGeom>
          <a:ln>
            <a:solidFill>
              <a:schemeClr val="accent6"/>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800" b="1">
                <a:latin typeface="楷体" panose="02010609060101010101" pitchFamily="49" charset="-122"/>
                <a:ea typeface="楷体" panose="02010609060101010101" pitchFamily="49" charset="-122"/>
                <a:cs typeface="楷体" panose="02010609060101010101" pitchFamily="49" charset="-122"/>
              </a:rPr>
              <a:t>  </a:t>
            </a:r>
            <a:r>
              <a:rPr lang="en-US" altLang="zh-CN" sz="2800" b="1">
                <a:latin typeface="楷体" panose="02010609060101010101" pitchFamily="49" charset="-122"/>
                <a:ea typeface="楷体" panose="02010609060101010101" pitchFamily="49" charset="-122"/>
                <a:cs typeface="楷体" panose="02010609060101010101" pitchFamily="49" charset="-122"/>
              </a:rPr>
              <a:t>  </a:t>
            </a:r>
            <a:r>
              <a:rPr lang="zh-CN" altLang="en-US" sz="2800" b="1">
                <a:latin typeface="楷体" panose="02010609060101010101" pitchFamily="49" charset="-122"/>
                <a:ea typeface="楷体" panose="02010609060101010101" pitchFamily="49" charset="-122"/>
                <a:cs typeface="楷体" panose="02010609060101010101" pitchFamily="49" charset="-122"/>
              </a:rPr>
              <a:t>1.</a:t>
            </a:r>
            <a:r>
              <a:rPr lang="zh-CN" altLang="en-US" sz="2800">
                <a:latin typeface="楷体" panose="02010609060101010101" pitchFamily="49" charset="-122"/>
                <a:ea typeface="楷体" panose="02010609060101010101" pitchFamily="49" charset="-122"/>
                <a:cs typeface="楷体" panose="02010609060101010101" pitchFamily="49" charset="-122"/>
              </a:rPr>
              <a:t>三国同盟的核心国是德国；三国协约的核心国是英国。</a:t>
            </a:r>
            <a:endParaRPr lang="en-US" altLang="zh-CN" sz="280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800" b="1">
                <a:latin typeface="楷体" panose="02010609060101010101" pitchFamily="49" charset="-122"/>
                <a:ea typeface="楷体" panose="02010609060101010101" pitchFamily="49" charset="-122"/>
                <a:cs typeface="楷体" panose="02010609060101010101" pitchFamily="49" charset="-122"/>
              </a:rPr>
              <a:t>    2.</a:t>
            </a:r>
            <a:r>
              <a:rPr lang="zh-CN" altLang="en-US" sz="2800">
                <a:latin typeface="楷体" panose="02010609060101010101" pitchFamily="49" charset="-122"/>
                <a:ea typeface="楷体" panose="02010609060101010101" pitchFamily="49" charset="-122"/>
                <a:cs typeface="楷体" panose="02010609060101010101" pitchFamily="49" charset="-122"/>
              </a:rPr>
              <a:t>三国同盟的成员国德、意、奥中的“奥”指的是奥匈帝国，而不是奥地利，也不是奥斯曼帝国。</a:t>
            </a:r>
            <a:endParaRPr lang="en-US" altLang="zh-CN" sz="280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800" b="1">
                <a:latin typeface="楷体" panose="02010609060101010101" pitchFamily="49" charset="-122"/>
                <a:ea typeface="楷体" panose="02010609060101010101" pitchFamily="49" charset="-122"/>
                <a:cs typeface="楷体" panose="02010609060101010101" pitchFamily="49" charset="-122"/>
              </a:rPr>
              <a:t>    3.</a:t>
            </a:r>
            <a:r>
              <a:rPr lang="en-US" altLang="zh-CN" sz="2800">
                <a:latin typeface="楷体" panose="02010609060101010101" pitchFamily="49" charset="-122"/>
                <a:ea typeface="楷体" panose="02010609060101010101" pitchFamily="49" charset="-122"/>
                <a:cs typeface="楷体" panose="02010609060101010101" pitchFamily="49" charset="-122"/>
              </a:rPr>
              <a:t>1914</a:t>
            </a:r>
            <a:r>
              <a:rPr lang="zh-CN" altLang="en-US" sz="2800">
                <a:latin typeface="楷体" panose="02010609060101010101" pitchFamily="49" charset="-122"/>
                <a:ea typeface="楷体" panose="02010609060101010101" pitchFamily="49" charset="-122"/>
                <a:cs typeface="楷体" panose="02010609060101010101" pitchFamily="49" charset="-122"/>
              </a:rPr>
              <a:t>年，萨拉热窝事件成为一战的导火索；而奥匈帝国向塞尔维亚宣战，标志着一战的爆发。</a:t>
            </a:r>
            <a:endParaRPr lang="en-US" altLang="zh-CN" sz="280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800" b="1">
                <a:latin typeface="楷体" panose="02010609060101010101" pitchFamily="49" charset="-122"/>
                <a:ea typeface="楷体" panose="02010609060101010101" pitchFamily="49" charset="-122"/>
                <a:cs typeface="楷体" panose="02010609060101010101" pitchFamily="49" charset="-122"/>
              </a:rPr>
              <a:t>    4.</a:t>
            </a:r>
            <a:r>
              <a:rPr lang="zh-CN" altLang="en-US" sz="2800">
                <a:latin typeface="楷体" panose="02010609060101010101" pitchFamily="49" charset="-122"/>
                <a:ea typeface="楷体" panose="02010609060101010101" pitchFamily="49" charset="-122"/>
                <a:cs typeface="楷体" panose="02010609060101010101" pitchFamily="49" charset="-122"/>
              </a:rPr>
              <a:t>塞尔维亚是为了维护民族独立而进行的正义战争，但不能改变整个战争的性质。</a:t>
            </a:r>
            <a:endParaRPr lang="en-US" altLang="zh-CN" sz="280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伍</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单元真题链接</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2248" name="文本占位符 1071127" title=""/>
          <p:cNvSpPr/>
          <p:nvPr>
            <p:custDataLst>
              <p:tags r:id="rId11"/>
            </p:custDataLst>
          </p:nvPr>
        </p:nvSpPr>
        <p:spPr>
          <a:xfrm>
            <a:off x="475615" y="1486535"/>
            <a:ext cx="11301730" cy="2933065"/>
          </a:xfrm>
          <a:prstGeom prst="rect">
            <a:avLst/>
          </a:prstGeom>
          <a:noFill/>
          <a:ln w="9525">
            <a:solidFill>
              <a:srgbClr val="000000"/>
            </a:solidFill>
            <a:miter/>
          </a:ln>
        </p:spPr>
        <p:txBody>
          <a:bodyPr anchor="t" anchorCtr="0"/>
          <a:lstStyle>
            <a:defPPr>
              <a:defRPr lang="zh-CN"/>
            </a:defPPr>
            <a:lvl1pPr marL="0" lvl="0" indent="609600" algn="just" defTabSz="914400" rtl="0" eaLnBrk="1" fontAlgn="base" latinLnBrk="0" hangingPunct="0">
              <a:lnSpc>
                <a:spcPct val="140000"/>
              </a:lnSpc>
              <a:spcBef>
                <a:spcPct val="0"/>
              </a:spcBef>
              <a:spcAft>
                <a:spcPct val="0"/>
              </a:spcAft>
              <a:buClr>
                <a:schemeClr val="accent1"/>
              </a:buClr>
              <a:buSzTx/>
              <a:buFont typeface="Wingdings" panose="05000000000000000000" pitchFamily="2" charset="2"/>
              <a:buNone/>
              <a:tabLst>
                <a:tab pos="5559425"/>
                <a:tab pos="5561330"/>
                <a:tab pos="10229850"/>
              </a:tabLst>
              <a:defRPr sz="2400" b="1" i="0" u="none" kern="1200" baseline="0">
                <a:solidFill>
                  <a:srgbClr val="000000"/>
                </a:solidFill>
                <a:latin typeface="+mn-lt"/>
                <a:ea typeface="+mn-ea"/>
                <a:cs typeface="+mn-cs"/>
              </a:defRPr>
            </a:lvl1pPr>
            <a:lvl2pPr marL="1184275" lvl="1" indent="-285750" algn="just" defTabSz="914400" rtl="0" eaLnBrk="1" fontAlgn="base" latinLnBrk="0" hangingPunct="0">
              <a:lnSpc>
                <a:spcPct val="145000"/>
              </a:lnSpc>
              <a:spcBef>
                <a:spcPct val="0"/>
              </a:spcBef>
              <a:spcAft>
                <a:spcPct val="0"/>
              </a:spcAft>
              <a:buClr>
                <a:schemeClr val="tx2"/>
              </a:buClr>
              <a:buSzTx/>
              <a:buFont typeface="Wingdings" panose="05000000000000000000" pitchFamily="2" charset="2"/>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2pPr>
            <a:lvl3pPr marL="1592580" lvl="2" indent="-228600" algn="just" defTabSz="914400" rtl="0" eaLnBrk="1" fontAlgn="base" latinLnBrk="0" hangingPunct="0">
              <a:lnSpc>
                <a:spcPct val="145000"/>
              </a:lnSpc>
              <a:spcBef>
                <a:spcPct val="0"/>
              </a:spcBef>
              <a:spcAft>
                <a:spcPct val="0"/>
              </a:spcAft>
              <a:buClr>
                <a:schemeClr val="tx1"/>
              </a:buClr>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3pPr>
            <a:lvl4pPr marL="2000250" lvl="3"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4pPr>
            <a:lvl5pPr marL="2408555" lvl="4"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5pPr>
            <a:lvl6pPr marL="2514600" lvl="5"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6pPr>
            <a:lvl7pPr marL="2971800" lvl="6"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7pPr>
            <a:lvl8pPr marL="3429000" lvl="7"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8pPr>
            <a:lvl9pPr marL="3886200" lvl="8"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9pPr>
          </a:lstStyle>
          <a:p>
            <a:pPr>
              <a:lnSpc>
                <a:spcPct val="150000"/>
              </a:lnSpc>
              <a:buClr>
                <a:schemeClr val="accent1"/>
              </a:buClr>
            </a:pPr>
            <a:r>
              <a:rPr lang="en-US">
                <a:latin typeface="楷体" panose="02010609060101010101" pitchFamily="49" charset="-122"/>
                <a:ea typeface="楷体" panose="02010609060101010101" pitchFamily="49" charset="-122"/>
                <a:cs typeface="楷体" panose="02010609060101010101" pitchFamily="49" charset="-122"/>
              </a:rPr>
              <a:t>1</a:t>
            </a:r>
            <a:r>
              <a:rPr lang="zh-CN" altLang="en-US">
                <a:latin typeface="楷体" panose="02010609060101010101" pitchFamily="49" charset="-122"/>
                <a:ea typeface="楷体" panose="02010609060101010101" pitchFamily="49" charset="-122"/>
                <a:cs typeface="楷体" panose="02010609060101010101" pitchFamily="49" charset="-122"/>
              </a:rPr>
              <a:t>、</a:t>
            </a:r>
            <a:r>
              <a:rPr>
                <a:solidFill>
                  <a:srgbClr val="FF0000"/>
                </a:solidFill>
                <a:latin typeface="楷体" panose="02010609060101010101" pitchFamily="49" charset="-122"/>
                <a:ea typeface="楷体" panose="02010609060101010101" pitchFamily="49" charset="-122"/>
                <a:cs typeface="楷体" panose="02010609060101010101" pitchFamily="49" charset="-122"/>
              </a:rPr>
              <a:t>（2022年重庆B卷）</a:t>
            </a:r>
            <a:r>
              <a:rPr>
                <a:latin typeface="楷体" panose="02010609060101010101" pitchFamily="49" charset="-122"/>
                <a:ea typeface="楷体" panose="02010609060101010101" pitchFamily="49" charset="-122"/>
                <a:cs typeface="楷体" panose="02010609060101010101" pitchFamily="49" charset="-122"/>
              </a:rPr>
              <a:t>第一次世界大战是西方列强为重新瓜分世界、争夺世界霸权而发动的一场非正义的帝国主义战争，最终大大削弱了欧洲的力量，由此可以推断，判断战争性质的重要依据是</a:t>
            </a:r>
            <a:endParaRPr>
              <a:latin typeface="楷体" panose="02010609060101010101" pitchFamily="49" charset="-122"/>
              <a:ea typeface="楷体" panose="02010609060101010101" pitchFamily="49" charset="-122"/>
              <a:cs typeface="楷体" panose="02010609060101010101" pitchFamily="49" charset="-122"/>
            </a:endParaRPr>
          </a:p>
          <a:p>
            <a:pPr>
              <a:lnSpc>
                <a:spcPct val="150000"/>
              </a:lnSpc>
              <a:buClr>
                <a:schemeClr val="accent1"/>
              </a:buClr>
            </a:pPr>
            <a:r>
              <a:rPr>
                <a:latin typeface="楷体" panose="02010609060101010101" pitchFamily="49" charset="-122"/>
                <a:ea typeface="楷体" panose="02010609060101010101" pitchFamily="49" charset="-122"/>
                <a:cs typeface="楷体" panose="02010609060101010101" pitchFamily="49" charset="-122"/>
              </a:rPr>
              <a:t>A．战争的动机	B．战争的规模	</a:t>
            </a:r>
            <a:endParaRPr>
              <a:latin typeface="楷体" panose="02010609060101010101" pitchFamily="49" charset="-122"/>
              <a:ea typeface="楷体" panose="02010609060101010101" pitchFamily="49" charset="-122"/>
              <a:cs typeface="楷体" panose="02010609060101010101" pitchFamily="49" charset="-122"/>
            </a:endParaRPr>
          </a:p>
          <a:p>
            <a:pPr>
              <a:lnSpc>
                <a:spcPct val="150000"/>
              </a:lnSpc>
              <a:buClr>
                <a:schemeClr val="accent1"/>
              </a:buClr>
            </a:pPr>
            <a:r>
              <a:rPr>
                <a:latin typeface="楷体" panose="02010609060101010101" pitchFamily="49" charset="-122"/>
                <a:ea typeface="楷体" panose="02010609060101010101" pitchFamily="49" charset="-122"/>
                <a:cs typeface="楷体" panose="02010609060101010101" pitchFamily="49" charset="-122"/>
              </a:rPr>
              <a:t>C．战争的胜负	D．战争的后果</a:t>
            </a:r>
            <a:endParaRPr>
              <a:latin typeface="楷体" panose="02010609060101010101" pitchFamily="49" charset="-122"/>
              <a:ea typeface="楷体" panose="02010609060101010101" pitchFamily="49" charset="-122"/>
              <a:cs typeface="楷体" panose="02010609060101010101" pitchFamily="49" charset="-122"/>
            </a:endParaRPr>
          </a:p>
        </p:txBody>
      </p:sp>
      <p:sp>
        <p:nvSpPr>
          <p:cNvPr id="4" name="文本占位符 1079297" title=""/>
          <p:cNvSpPr/>
          <p:nvPr>
            <p:custDataLst>
              <p:tags r:id="rId12"/>
            </p:custDataLst>
          </p:nvPr>
        </p:nvSpPr>
        <p:spPr>
          <a:xfrm>
            <a:off x="475615" y="4280535"/>
            <a:ext cx="11301730" cy="2051685"/>
          </a:xfrm>
          <a:prstGeom prst="rect">
            <a:avLst/>
          </a:prstGeom>
          <a:solidFill>
            <a:schemeClr val="accent4"/>
          </a:solidFill>
          <a:ln w="9525">
            <a:solidFill>
              <a:srgbClr val="000000"/>
            </a:solidFill>
            <a:miter/>
          </a:ln>
        </p:spPr>
        <p:txBody>
          <a:bodyPr anchor="t" anchorCtr="0"/>
          <a:lstStyle>
            <a:defPPr>
              <a:defRPr lang="zh-CN"/>
            </a:defPPr>
            <a:lvl1pPr marL="0" lvl="0" indent="609600" algn="just" defTabSz="914400" rtl="0" eaLnBrk="1" fontAlgn="base" latinLnBrk="0" hangingPunct="0">
              <a:lnSpc>
                <a:spcPct val="140000"/>
              </a:lnSpc>
              <a:spcBef>
                <a:spcPct val="0"/>
              </a:spcBef>
              <a:spcAft>
                <a:spcPct val="0"/>
              </a:spcAft>
              <a:buClr>
                <a:schemeClr val="accent1"/>
              </a:buClr>
              <a:buSzTx/>
              <a:buFont typeface="Wingdings" panose="05000000000000000000" pitchFamily="2" charset="2"/>
              <a:buNone/>
              <a:tabLst>
                <a:tab pos="5559425"/>
                <a:tab pos="5561330"/>
                <a:tab pos="10229850"/>
              </a:tabLst>
              <a:defRPr sz="2400" b="1" i="0" u="none" kern="1200" baseline="0">
                <a:solidFill>
                  <a:srgbClr val="000000"/>
                </a:solidFill>
                <a:latin typeface="+mn-lt"/>
                <a:ea typeface="+mn-ea"/>
                <a:cs typeface="+mn-cs"/>
              </a:defRPr>
            </a:lvl1pPr>
            <a:lvl2pPr marL="1184275" lvl="1" indent="-285750" algn="just" defTabSz="914400" rtl="0" eaLnBrk="1" fontAlgn="base" latinLnBrk="0" hangingPunct="0">
              <a:lnSpc>
                <a:spcPct val="145000"/>
              </a:lnSpc>
              <a:spcBef>
                <a:spcPct val="0"/>
              </a:spcBef>
              <a:spcAft>
                <a:spcPct val="0"/>
              </a:spcAft>
              <a:buClr>
                <a:schemeClr val="tx2"/>
              </a:buClr>
              <a:buSzTx/>
              <a:buFont typeface="Wingdings" panose="05000000000000000000" pitchFamily="2" charset="2"/>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2pPr>
            <a:lvl3pPr marL="1592580" lvl="2" indent="-228600" algn="just" defTabSz="914400" rtl="0" eaLnBrk="1" fontAlgn="base" latinLnBrk="0" hangingPunct="0">
              <a:lnSpc>
                <a:spcPct val="145000"/>
              </a:lnSpc>
              <a:spcBef>
                <a:spcPct val="0"/>
              </a:spcBef>
              <a:spcAft>
                <a:spcPct val="0"/>
              </a:spcAft>
              <a:buClr>
                <a:schemeClr val="tx1"/>
              </a:buClr>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3pPr>
            <a:lvl4pPr marL="2000250" lvl="3"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4pPr>
            <a:lvl5pPr marL="2408555" lvl="4"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5pPr>
            <a:lvl6pPr marL="2514600" lvl="5"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6pPr>
            <a:lvl7pPr marL="2971800" lvl="6"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7pPr>
            <a:lvl8pPr marL="3429000" lvl="7"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8pPr>
            <a:lvl9pPr marL="3886200" lvl="8"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9pPr>
          </a:lstStyle>
          <a:p>
            <a:pPr>
              <a:lnSpc>
                <a:spcPct val="150000"/>
              </a:lnSpc>
              <a:buClr>
                <a:schemeClr val="accent1"/>
              </a:buClr>
            </a:pPr>
            <a:r>
              <a:rPr sz="2000">
                <a:latin typeface="楷体" panose="02010609060101010101" pitchFamily="49" charset="-122"/>
                <a:ea typeface="楷体" panose="02010609060101010101" pitchFamily="49" charset="-122"/>
                <a:cs typeface="楷体" panose="02010609060101010101" pitchFamily="49" charset="-122"/>
              </a:rPr>
              <a:t>【答案】A</a:t>
            </a:r>
            <a:endParaRPr sz="2000">
              <a:latin typeface="楷体" panose="02010609060101010101" pitchFamily="49" charset="-122"/>
              <a:ea typeface="楷体" panose="02010609060101010101" pitchFamily="49" charset="-122"/>
              <a:cs typeface="楷体" panose="02010609060101010101" pitchFamily="49" charset="-122"/>
            </a:endParaRPr>
          </a:p>
          <a:p>
            <a:pPr>
              <a:lnSpc>
                <a:spcPct val="150000"/>
              </a:lnSpc>
              <a:buClr>
                <a:schemeClr val="accent1"/>
              </a:buClr>
            </a:pPr>
            <a:r>
              <a:rPr sz="2000">
                <a:latin typeface="楷体" panose="02010609060101010101" pitchFamily="49" charset="-122"/>
                <a:ea typeface="楷体" panose="02010609060101010101" pitchFamily="49" charset="-122"/>
                <a:cs typeface="楷体" panose="02010609060101010101" pitchFamily="49" charset="-122"/>
              </a:rPr>
              <a:t>【解析】第一次世界大战是西方列强为重新瓜分世界、争夺世界霸权而发动的一场非正义的帝国主义战争，而“重新瓜分世界、争夺世界霸权”是交战上方的动机，故排除BCD，A项正确。故选A项。</a:t>
            </a:r>
            <a:endParaRPr sz="200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伍</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单元真题链接</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2248" name="文本占位符 1071127" title=""/>
          <p:cNvSpPr/>
          <p:nvPr>
            <p:custDataLst>
              <p:tags r:id="rId11"/>
            </p:custDataLst>
          </p:nvPr>
        </p:nvSpPr>
        <p:spPr>
          <a:xfrm>
            <a:off x="475615" y="1486535"/>
            <a:ext cx="11301730" cy="2845435"/>
          </a:xfrm>
          <a:prstGeom prst="rect">
            <a:avLst/>
          </a:prstGeom>
          <a:noFill/>
          <a:ln w="9525">
            <a:solidFill>
              <a:srgbClr val="000000"/>
            </a:solidFill>
            <a:miter/>
          </a:ln>
        </p:spPr>
        <p:txBody>
          <a:bodyPr anchor="t" anchorCtr="0"/>
          <a:lstStyle>
            <a:defPPr>
              <a:defRPr lang="zh-CN"/>
            </a:defPPr>
            <a:lvl1pPr marL="0" lvl="0" indent="609600" algn="just" defTabSz="914400" rtl="0" eaLnBrk="1" fontAlgn="base" latinLnBrk="0" hangingPunct="0">
              <a:lnSpc>
                <a:spcPct val="140000"/>
              </a:lnSpc>
              <a:spcBef>
                <a:spcPct val="0"/>
              </a:spcBef>
              <a:spcAft>
                <a:spcPct val="0"/>
              </a:spcAft>
              <a:buClr>
                <a:schemeClr val="accent1"/>
              </a:buClr>
              <a:buSzTx/>
              <a:buFont typeface="Wingdings" panose="05000000000000000000" pitchFamily="2" charset="2"/>
              <a:buNone/>
              <a:tabLst>
                <a:tab pos="5559425"/>
                <a:tab pos="5561330"/>
                <a:tab pos="10229850"/>
              </a:tabLst>
              <a:defRPr sz="2400" b="1" i="0" u="none" kern="1200" baseline="0">
                <a:solidFill>
                  <a:srgbClr val="000000"/>
                </a:solidFill>
                <a:latin typeface="+mn-lt"/>
                <a:ea typeface="+mn-ea"/>
                <a:cs typeface="+mn-cs"/>
              </a:defRPr>
            </a:lvl1pPr>
            <a:lvl2pPr marL="1184275" lvl="1" indent="-285750" algn="just" defTabSz="914400" rtl="0" eaLnBrk="1" fontAlgn="base" latinLnBrk="0" hangingPunct="0">
              <a:lnSpc>
                <a:spcPct val="145000"/>
              </a:lnSpc>
              <a:spcBef>
                <a:spcPct val="0"/>
              </a:spcBef>
              <a:spcAft>
                <a:spcPct val="0"/>
              </a:spcAft>
              <a:buClr>
                <a:schemeClr val="tx2"/>
              </a:buClr>
              <a:buSzTx/>
              <a:buFont typeface="Wingdings" panose="05000000000000000000" pitchFamily="2" charset="2"/>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2pPr>
            <a:lvl3pPr marL="1592580" lvl="2" indent="-228600" algn="just" defTabSz="914400" rtl="0" eaLnBrk="1" fontAlgn="base" latinLnBrk="0" hangingPunct="0">
              <a:lnSpc>
                <a:spcPct val="145000"/>
              </a:lnSpc>
              <a:spcBef>
                <a:spcPct val="0"/>
              </a:spcBef>
              <a:spcAft>
                <a:spcPct val="0"/>
              </a:spcAft>
              <a:buClr>
                <a:schemeClr val="tx1"/>
              </a:buClr>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3pPr>
            <a:lvl4pPr marL="2000250" lvl="3"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4pPr>
            <a:lvl5pPr marL="2408555" lvl="4"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5pPr>
            <a:lvl6pPr marL="2514600" lvl="5"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6pPr>
            <a:lvl7pPr marL="2971800" lvl="6"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7pPr>
            <a:lvl8pPr marL="3429000" lvl="7"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8pPr>
            <a:lvl9pPr marL="3886200" lvl="8"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9pPr>
          </a:lstStyle>
          <a:p>
            <a:pPr indent="0" eaLnBrk="0" latinLnBrk="1" hangingPunct="0">
              <a:lnSpc>
                <a:spcPct val="150000"/>
              </a:lnSpc>
              <a:spcBef>
                <a:spcPts val="140"/>
              </a:spcBef>
              <a:buNone/>
            </a:pPr>
            <a:r>
              <a:rPr lang="en-US">
                <a:latin typeface="楷体" panose="02010609060101010101" pitchFamily="49" charset="-122"/>
                <a:ea typeface="楷体" panose="02010609060101010101" pitchFamily="49" charset="-122"/>
                <a:cs typeface="楷体" panose="02010609060101010101" pitchFamily="49" charset="-122"/>
              </a:rPr>
              <a:t>2</a:t>
            </a:r>
            <a:r>
              <a:rPr lang="zh-CN" altLang="en-US">
                <a:latin typeface="楷体" panose="02010609060101010101" pitchFamily="49" charset="-122"/>
                <a:ea typeface="楷体" panose="02010609060101010101" pitchFamily="49" charset="-122"/>
                <a:cs typeface="楷体" panose="02010609060101010101" pitchFamily="49" charset="-122"/>
              </a:rPr>
              <a:t>、</a:t>
            </a:r>
            <a:r>
              <a:rPr kern="0" smtClean="0">
                <a:latin typeface="楷体" panose="02010609060101010101" pitchFamily="49" charset="-122"/>
                <a:ea typeface="楷体" panose="02010609060101010101" pitchFamily="49" charset="-122"/>
                <a:cs typeface="楷体" panose="02010609060101010101" pitchFamily="49" charset="-122"/>
                <a:sym typeface="+mn-ea"/>
              </a:rPr>
              <a:t> </a:t>
            </a:r>
            <a:r>
              <a:rPr kern="0" smtClean="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（2022年湖南怀化）</a:t>
            </a:r>
            <a:r>
              <a:rPr kern="0" smtClean="0">
                <a:latin typeface="楷体" panose="02010609060101010101" pitchFamily="49" charset="-122"/>
                <a:ea typeface="楷体" panose="02010609060101010101" pitchFamily="49" charset="-122"/>
                <a:cs typeface="楷体" panose="02010609060101010101" pitchFamily="49" charset="-122"/>
                <a:sym typeface="+mn-ea"/>
              </a:rPr>
              <a:t>第一次世界大战历时四年多，先后参战的国家共计30多个，约15亿人卷入战争，超过当时世界人口总数的一半，战争造成了大量人员伤亡，参战各国的死伤人数超过3000万。这段话反映出第一次世界大战是</a:t>
            </a:r>
            <a:endParaRPr kern="0" smtClean="0">
              <a:latin typeface="楷体" panose="02010609060101010101" pitchFamily="49" charset="-122"/>
              <a:ea typeface="楷体" panose="02010609060101010101" pitchFamily="49" charset="-122"/>
              <a:cs typeface="楷体" panose="02010609060101010101" pitchFamily="49" charset="-122"/>
              <a:sym typeface="+mn-ea"/>
            </a:endParaRPr>
          </a:p>
          <a:p>
            <a:pPr indent="0" eaLnBrk="0" latinLnBrk="1" hangingPunct="0">
              <a:lnSpc>
                <a:spcPct val="150000"/>
              </a:lnSpc>
              <a:spcBef>
                <a:spcPts val="140"/>
              </a:spcBef>
              <a:buNone/>
            </a:pPr>
            <a:r>
              <a:rPr kern="0" smtClean="0">
                <a:latin typeface="楷体" panose="02010609060101010101" pitchFamily="49" charset="-122"/>
                <a:ea typeface="楷体" panose="02010609060101010101" pitchFamily="49" charset="-122"/>
                <a:cs typeface="楷体" panose="02010609060101010101" pitchFamily="49" charset="-122"/>
                <a:sym typeface="+mn-ea"/>
              </a:rPr>
              <a:t>A. 人类历史上的空前浩劫	B. 一场非正义的帝国主义战争</a:t>
            </a:r>
            <a:endParaRPr kern="0" smtClean="0">
              <a:latin typeface="楷体" panose="02010609060101010101" pitchFamily="49" charset="-122"/>
              <a:ea typeface="楷体" panose="02010609060101010101" pitchFamily="49" charset="-122"/>
              <a:cs typeface="楷体" panose="02010609060101010101" pitchFamily="49" charset="-122"/>
              <a:sym typeface="+mn-ea"/>
            </a:endParaRPr>
          </a:p>
          <a:p>
            <a:pPr indent="0" eaLnBrk="0" latinLnBrk="1" hangingPunct="0">
              <a:lnSpc>
                <a:spcPct val="150000"/>
              </a:lnSpc>
              <a:spcBef>
                <a:spcPts val="140"/>
              </a:spcBef>
              <a:buNone/>
            </a:pPr>
            <a:r>
              <a:rPr kern="0" smtClean="0">
                <a:latin typeface="楷体" panose="02010609060101010101" pitchFamily="49" charset="-122"/>
                <a:ea typeface="楷体" panose="02010609060101010101" pitchFamily="49" charset="-122"/>
                <a:cs typeface="楷体" panose="02010609060101010101" pitchFamily="49" charset="-122"/>
                <a:sym typeface="+mn-ea"/>
              </a:rPr>
              <a:t>C. 导致中国五四运动的直接原因	D. 一场正义的世界反法西斯战争</a:t>
            </a:r>
            <a:endParaRPr kern="0" smtClean="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占位符 1079297" title=""/>
          <p:cNvSpPr/>
          <p:nvPr>
            <p:custDataLst>
              <p:tags r:id="rId12"/>
            </p:custDataLst>
          </p:nvPr>
        </p:nvSpPr>
        <p:spPr>
          <a:xfrm>
            <a:off x="475615" y="4362450"/>
            <a:ext cx="11301730" cy="1993900"/>
          </a:xfrm>
          <a:prstGeom prst="rect">
            <a:avLst/>
          </a:prstGeom>
          <a:solidFill>
            <a:schemeClr val="accent4"/>
          </a:solidFill>
          <a:ln w="9525">
            <a:solidFill>
              <a:srgbClr val="000000"/>
            </a:solidFill>
            <a:miter/>
          </a:ln>
        </p:spPr>
        <p:txBody>
          <a:bodyPr anchor="t" anchorCtr="0"/>
          <a:lstStyle>
            <a:defPPr>
              <a:defRPr lang="zh-CN"/>
            </a:defPPr>
            <a:lvl1pPr marL="0" lvl="0" indent="609600" algn="just" defTabSz="914400" rtl="0" eaLnBrk="1" fontAlgn="base" latinLnBrk="0" hangingPunct="0">
              <a:lnSpc>
                <a:spcPct val="140000"/>
              </a:lnSpc>
              <a:spcBef>
                <a:spcPct val="0"/>
              </a:spcBef>
              <a:spcAft>
                <a:spcPct val="0"/>
              </a:spcAft>
              <a:buClr>
                <a:schemeClr val="accent1"/>
              </a:buClr>
              <a:buSzTx/>
              <a:buFont typeface="Wingdings" panose="05000000000000000000" pitchFamily="2" charset="2"/>
              <a:buNone/>
              <a:tabLst>
                <a:tab pos="5559425"/>
                <a:tab pos="5561330"/>
                <a:tab pos="10229850"/>
              </a:tabLst>
              <a:defRPr sz="2400" b="1" i="0" u="none" kern="1200" baseline="0">
                <a:solidFill>
                  <a:srgbClr val="000000"/>
                </a:solidFill>
                <a:latin typeface="+mn-lt"/>
                <a:ea typeface="+mn-ea"/>
                <a:cs typeface="+mn-cs"/>
              </a:defRPr>
            </a:lvl1pPr>
            <a:lvl2pPr marL="1184275" lvl="1" indent="-285750" algn="just" defTabSz="914400" rtl="0" eaLnBrk="1" fontAlgn="base" latinLnBrk="0" hangingPunct="0">
              <a:lnSpc>
                <a:spcPct val="145000"/>
              </a:lnSpc>
              <a:spcBef>
                <a:spcPct val="0"/>
              </a:spcBef>
              <a:spcAft>
                <a:spcPct val="0"/>
              </a:spcAft>
              <a:buClr>
                <a:schemeClr val="tx2"/>
              </a:buClr>
              <a:buSzTx/>
              <a:buFont typeface="Wingdings" panose="05000000000000000000" pitchFamily="2" charset="2"/>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2pPr>
            <a:lvl3pPr marL="1592580" lvl="2" indent="-228600" algn="just" defTabSz="914400" rtl="0" eaLnBrk="1" fontAlgn="base" latinLnBrk="0" hangingPunct="0">
              <a:lnSpc>
                <a:spcPct val="145000"/>
              </a:lnSpc>
              <a:spcBef>
                <a:spcPct val="0"/>
              </a:spcBef>
              <a:spcAft>
                <a:spcPct val="0"/>
              </a:spcAft>
              <a:buClr>
                <a:schemeClr val="tx1"/>
              </a:buClr>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3pPr>
            <a:lvl4pPr marL="2000250" lvl="3"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4pPr>
            <a:lvl5pPr marL="2408555" lvl="4" indent="-228600" algn="just" defTabSz="914400" rtl="0" eaLnBrk="1" fontAlgn="base" latinLnBrk="0" hangingPunct="0">
              <a:lnSpc>
                <a:spcPct val="145000"/>
              </a:lnSpc>
              <a:spcBef>
                <a:spcPct val="0"/>
              </a:spcBef>
              <a:spcAft>
                <a:spcPct val="0"/>
              </a:spcAft>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5pPr>
            <a:lvl6pPr marL="2514600" lvl="5"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6pPr>
            <a:lvl7pPr marL="2971800" lvl="6"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7pPr>
            <a:lvl8pPr marL="3429000" lvl="7"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8pPr>
            <a:lvl9pPr marL="3886200" lvl="8" indent="-228600" algn="just" defTabSz="914400" rtl="0" eaLnBrk="1" fontAlgn="base" latinLnBrk="0" hangingPunct="0">
              <a:lnSpc>
                <a:spcPct val="145000"/>
              </a:lnSpc>
              <a:spcBef>
                <a:spcPct val="0"/>
              </a:spcBef>
              <a:spcAft>
                <a:spcPct val="0"/>
              </a:spcAft>
              <a:buClrTx/>
              <a:buSzTx/>
              <a:buFontTx/>
              <a:buNone/>
              <a:tabLst>
                <a:tab pos="5559425"/>
                <a:tab pos="5561330"/>
                <a:tab pos="10229850"/>
              </a:tabLst>
              <a:defRPr sz="2400" b="1" i="0" u="none" kern="1200" baseline="0">
                <a:solidFill>
                  <a:srgbClr val="000000"/>
                </a:solidFill>
                <a:latin typeface="Arial" pitchFamily="34" charset="0"/>
                <a:ea typeface="宋体" panose="02010600030101010101" pitchFamily="2" charset="-122"/>
                <a:cs typeface="+mn-cs"/>
              </a:defRPr>
            </a:lvl9pPr>
          </a:lstStyle>
          <a:p>
            <a:pPr indent="0" eaLnBrk="0" latinLnBrk="1" hangingPunct="0">
              <a:lnSpc>
                <a:spcPct val="100000"/>
              </a:lnSpc>
              <a:spcBef>
                <a:spcPts val="140"/>
              </a:spcBef>
              <a:buNone/>
            </a:pPr>
            <a:r>
              <a:rPr sz="2000" kern="0" smtClean="0">
                <a:latin typeface="楷体" panose="02010609060101010101" pitchFamily="49" charset="-122"/>
                <a:ea typeface="楷体" panose="02010609060101010101" pitchFamily="49" charset="-122"/>
                <a:cs typeface="楷体" panose="02010609060101010101" pitchFamily="49" charset="-122"/>
                <a:sym typeface="+mn-ea"/>
              </a:rPr>
              <a:t>【答案】A</a:t>
            </a:r>
            <a:endParaRPr sz="2000" kern="0" smtClean="0">
              <a:latin typeface="楷体" panose="02010609060101010101" pitchFamily="49" charset="-122"/>
              <a:ea typeface="楷体" panose="02010609060101010101" pitchFamily="49" charset="-122"/>
              <a:cs typeface="楷体" panose="02010609060101010101" pitchFamily="49" charset="-122"/>
              <a:sym typeface="+mn-ea"/>
            </a:endParaRPr>
          </a:p>
          <a:p>
            <a:pPr indent="0" eaLnBrk="0" latinLnBrk="1" hangingPunct="0">
              <a:lnSpc>
                <a:spcPct val="100000"/>
              </a:lnSpc>
              <a:spcBef>
                <a:spcPts val="140"/>
              </a:spcBef>
              <a:buNone/>
            </a:pPr>
            <a:r>
              <a:rPr sz="2000" kern="0" smtClean="0">
                <a:latin typeface="楷体" panose="02010609060101010101" pitchFamily="49" charset="-122"/>
                <a:ea typeface="楷体" panose="02010609060101010101" pitchFamily="49" charset="-122"/>
                <a:cs typeface="楷体" panose="02010609060101010101" pitchFamily="49" charset="-122"/>
                <a:sym typeface="+mn-ea"/>
              </a:rPr>
              <a:t>【解析】依据材料“第一次世界大战历时四年多，先后参战的国家共计30多个，约15亿人卷入战争，超过当时世界人口总数的一半，战争造成了大量人员伤亡，参战各国的死伤人数超过3000万。 ”分析可知，第一次世界大战是人类历史上的空前浩劫，A项符合题意；材料不能体现是“ 一场非正义的帝国主义战争”，排除B项；材料不能体现“导致中国五四运动的直接原因 ”，排除C项；材料不能体现是“一场正义的世界反法西斯战争 ”，排除D项。故选A项。</a:t>
            </a:r>
            <a:endParaRPr sz="2000" kern="0" smtClean="0">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387" name="文本框 7" title=""/>
          <p:cNvSpPr txBox="1">
            <a:spLocks noChangeArrowheads="1"/>
          </p:cNvSpPr>
          <p:nvPr>
            <p:custDataLst>
              <p:tags r:id="rId11"/>
            </p:custDataLst>
          </p:nvPr>
        </p:nvSpPr>
        <p:spPr bwMode="auto">
          <a:xfrm>
            <a:off x="436880" y="1486535"/>
            <a:ext cx="3132455"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2.1</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smtClean="0">
                <a:solidFill>
                  <a:schemeClr val="bg1"/>
                </a:solidFill>
                <a:latin typeface="方正仿宋简体" panose="02010601030101010101" charset="-122"/>
                <a:ea typeface="方正仿宋简体" panose="02010601030101010101" charset="-122"/>
                <a:sym typeface="+mn-ea"/>
              </a:rPr>
              <a:t>十月革命</a:t>
            </a:r>
            <a:endParaRPr lang="zh-CN" altLang="en-US" sz="2700" b="1" smtClean="0">
              <a:solidFill>
                <a:schemeClr val="bg1"/>
              </a:solidFill>
              <a:latin typeface="方正仿宋简体" panose="02010601030101010101" charset="-122"/>
              <a:ea typeface="方正仿宋简体" panose="02010601030101010101" charset="-122"/>
              <a:sym typeface="+mn-ea"/>
            </a:endParaRPr>
          </a:p>
        </p:txBody>
      </p:sp>
      <p:graphicFrame>
        <p:nvGraphicFramePr>
          <p:cNvPr id="2" name="表格 1" title=""/>
          <p:cNvGraphicFramePr>
            <a:graphicFrameLocks noGrp="1"/>
          </p:cNvGraphicFramePr>
          <p:nvPr>
            <p:custDataLst>
              <p:tags r:id="rId12"/>
            </p:custDataLst>
          </p:nvPr>
        </p:nvGraphicFramePr>
        <p:xfrm>
          <a:off x="620078" y="2117090"/>
          <a:ext cx="10950575" cy="3595370"/>
        </p:xfrm>
        <a:graphic>
          <a:graphicData uri="http://schemas.openxmlformats.org/drawingml/2006/table">
            <a:tbl>
              <a:tblPr firstRow="1" bandRow="1">
                <a:tableStyleId>{5940675A-B579-460E-94D1-54222C63F5DA}</a:tableStyleId>
              </a:tblPr>
              <a:tblGrid>
                <a:gridCol w="1217930"/>
                <a:gridCol w="9732645"/>
              </a:tblGrid>
              <a:tr h="642620">
                <a:tc>
                  <a:txBody>
                    <a:bodyPr vert="horz" wrap="square"/>
                    <a:lstStyle/>
                    <a:p>
                      <a:pPr indent="0" algn="ctr" fontAlgn="auto">
                        <a:lnSpc>
                          <a:spcPct val="150000"/>
                        </a:lnSpc>
                        <a:buNone/>
                      </a:pPr>
                      <a:r>
                        <a:rPr lang="zh-CN" altLang="en-US" sz="2400" b="0">
                          <a:latin typeface="楷体" panose="02010609060101010101" pitchFamily="49" charset="-122"/>
                          <a:ea typeface="楷体" panose="02010609060101010101" pitchFamily="49" charset="-122"/>
                          <a:cs typeface="宋体" panose="02010600030101010101" pitchFamily="2" charset="-122"/>
                        </a:rPr>
                        <a:t>时间</a:t>
                      </a:r>
                      <a:endParaRPr lang="zh-CN" altLang="en-US" sz="24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sz="2400" b="0">
                          <a:latin typeface="楷体" panose="02010609060101010101" pitchFamily="49" charset="-122"/>
                          <a:ea typeface="楷体" panose="02010609060101010101" pitchFamily="49" charset="-122"/>
                          <a:cs typeface="楷体" panose="02010609060101010101" pitchFamily="49" charset="-122"/>
                        </a:rPr>
                        <a:t>1917年11月(因发生在俄历10月，故称为“十月革命”)</a:t>
                      </a:r>
                      <a:endParaRPr lang="en-US" sz="24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2202815">
                <a:tc>
                  <a:txBody>
                    <a:bodyPr vert="horz" wrap="square"/>
                    <a:lstStyle/>
                    <a:p>
                      <a:pPr indent="0" algn="ctr" fontAlgn="auto">
                        <a:lnSpc>
                          <a:spcPct val="150000"/>
                        </a:lnSpc>
                        <a:buNone/>
                      </a:pPr>
                      <a:r>
                        <a:rPr lang="zh-CN" altLang="en-US" sz="2400" b="0">
                          <a:latin typeface="楷体" panose="02010609060101010101" pitchFamily="49" charset="-122"/>
                          <a:ea typeface="楷体" panose="02010609060101010101" pitchFamily="49" charset="-122"/>
                          <a:cs typeface="宋体" panose="02010600030101010101" pitchFamily="2" charset="-122"/>
                        </a:rPr>
                        <a:t>背景</a:t>
                      </a:r>
                      <a:endParaRPr lang="zh-CN" altLang="en-US" sz="24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sz="2400" b="0">
                          <a:latin typeface="楷体" panose="02010609060101010101" pitchFamily="49" charset="-122"/>
                          <a:ea typeface="楷体" panose="02010609060101010101" pitchFamily="49" charset="-122"/>
                          <a:cs typeface="楷体" panose="02010609060101010101" pitchFamily="49" charset="-122"/>
                        </a:rPr>
                        <a:t>(1)农奴制改革后的俄国，同主要资本主义国家相比，仍很落后</a:t>
                      </a:r>
                      <a:endParaRPr lang="en-US" sz="2400" b="0">
                        <a:latin typeface="楷体" panose="02010609060101010101" pitchFamily="49" charset="-122"/>
                        <a:ea typeface="楷体" panose="02010609060101010101" pitchFamily="49" charset="-122"/>
                        <a:cs typeface="楷体" panose="02010609060101010101" pitchFamily="49" charset="-122"/>
                      </a:endParaRPr>
                    </a:p>
                    <a:p>
                      <a:pPr indent="0" algn="l" fontAlgn="auto">
                        <a:lnSpc>
                          <a:spcPct val="150000"/>
                        </a:lnSpc>
                        <a:buNone/>
                      </a:pPr>
                      <a:r>
                        <a:rPr lang="en-US" sz="2400" b="0">
                          <a:latin typeface="楷体" panose="02010609060101010101" pitchFamily="49" charset="-122"/>
                          <a:ea typeface="楷体" panose="02010609060101010101" pitchFamily="49" charset="-122"/>
                          <a:cs typeface="楷体" panose="02010609060101010101" pitchFamily="49" charset="-122"/>
                        </a:rPr>
                        <a:t>(2)在第一次世界大战中，俄国接连失利，国内各种社会矛盾激化</a:t>
                      </a:r>
                      <a:endParaRPr lang="en-US" sz="2400" b="0">
                        <a:latin typeface="楷体" panose="02010609060101010101" pitchFamily="49" charset="-122"/>
                        <a:ea typeface="楷体" panose="02010609060101010101" pitchFamily="49" charset="-122"/>
                        <a:cs typeface="楷体" panose="02010609060101010101" pitchFamily="49" charset="-122"/>
                      </a:endParaRPr>
                    </a:p>
                    <a:p>
                      <a:pPr indent="0" algn="l" fontAlgn="auto">
                        <a:lnSpc>
                          <a:spcPct val="150000"/>
                        </a:lnSpc>
                        <a:buNone/>
                      </a:pPr>
                      <a:r>
                        <a:rPr lang="en-US" sz="2400" b="0">
                          <a:latin typeface="楷体" panose="02010609060101010101" pitchFamily="49" charset="-122"/>
                          <a:ea typeface="楷体" panose="02010609060101010101" pitchFamily="49" charset="-122"/>
                          <a:cs typeface="楷体" panose="02010609060101010101" pitchFamily="49" charset="-122"/>
                        </a:rPr>
                        <a:t>(3)1917年3月，二月革命推翻了沙皇专制统治，建立了资产阶级临时政府；临时政府继续进行第一次世界大战</a:t>
                      </a:r>
                      <a:endParaRPr lang="en-US" sz="24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664210">
                <a:tc>
                  <a:txBody>
                    <a:bodyPr vert="horz" wrap="square"/>
                    <a:lstStyle/>
                    <a:p>
                      <a:pPr indent="0" algn="ctr" fontAlgn="auto">
                        <a:lnSpc>
                          <a:spcPct val="150000"/>
                        </a:lnSpc>
                        <a:buNone/>
                      </a:pPr>
                      <a:r>
                        <a:rPr lang="zh-CN" altLang="en-US" sz="2400" b="0">
                          <a:latin typeface="楷体" panose="02010609060101010101" pitchFamily="49" charset="-122"/>
                          <a:ea typeface="楷体" panose="02010609060101010101" pitchFamily="49" charset="-122"/>
                          <a:cs typeface="宋体" panose="02010600030101010101" pitchFamily="2" charset="-122"/>
                        </a:rPr>
                        <a:t>领导者</a:t>
                      </a:r>
                      <a:endParaRPr lang="zh-CN" altLang="en-US" sz="24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altLang="en-US" sz="2400" b="0">
                          <a:solidFill>
                            <a:srgbClr val="FF0000"/>
                          </a:solidFill>
                          <a:latin typeface="楷体" panose="02010609060101010101" pitchFamily="49" charset="-122"/>
                          <a:ea typeface="楷体" panose="02010609060101010101" pitchFamily="49" charset="-122"/>
                          <a:cs typeface="宋体" panose="02010600030101010101" pitchFamily="2" charset="-122"/>
                        </a:rPr>
                        <a:t>列宁</a:t>
                      </a:r>
                      <a:endParaRPr lang="en-US" altLang="en-US" sz="2400" b="0">
                        <a:solidFill>
                          <a:srgbClr val="FF0000"/>
                        </a:solidFill>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387" name="文本框 7" title=""/>
          <p:cNvSpPr txBox="1">
            <a:spLocks noChangeArrowheads="1"/>
          </p:cNvSpPr>
          <p:nvPr>
            <p:custDataLst>
              <p:tags r:id="rId11"/>
            </p:custDataLst>
          </p:nvPr>
        </p:nvSpPr>
        <p:spPr bwMode="auto">
          <a:xfrm>
            <a:off x="436880" y="1486535"/>
            <a:ext cx="3132455"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2.1</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smtClean="0">
                <a:solidFill>
                  <a:schemeClr val="bg1"/>
                </a:solidFill>
                <a:latin typeface="方正仿宋简体" panose="02010601030101010101" charset="-122"/>
                <a:ea typeface="方正仿宋简体" panose="02010601030101010101" charset="-122"/>
                <a:sym typeface="+mn-ea"/>
              </a:rPr>
              <a:t>十月革命</a:t>
            </a:r>
            <a:endParaRPr lang="zh-CN" altLang="en-US" sz="2700" b="1" smtClean="0">
              <a:solidFill>
                <a:schemeClr val="bg1"/>
              </a:solidFill>
              <a:latin typeface="方正仿宋简体" panose="02010601030101010101" charset="-122"/>
              <a:ea typeface="方正仿宋简体" panose="02010601030101010101" charset="-122"/>
              <a:sym typeface="+mn-ea"/>
            </a:endParaRPr>
          </a:p>
        </p:txBody>
      </p:sp>
      <p:graphicFrame>
        <p:nvGraphicFramePr>
          <p:cNvPr id="5" name="表格 4" title=""/>
          <p:cNvGraphicFramePr>
            <a:graphicFrameLocks noGrp="1"/>
          </p:cNvGraphicFramePr>
          <p:nvPr>
            <p:custDataLst>
              <p:tags r:id="rId12"/>
            </p:custDataLst>
          </p:nvPr>
        </p:nvGraphicFramePr>
        <p:xfrm>
          <a:off x="436880" y="2117090"/>
          <a:ext cx="10996295" cy="4429760"/>
        </p:xfrm>
        <a:graphic>
          <a:graphicData uri="http://schemas.openxmlformats.org/drawingml/2006/table">
            <a:tbl>
              <a:tblPr firstRow="1" bandRow="1">
                <a:tableStyleId>{5940675A-B579-460E-94D1-54222C63F5DA}</a:tableStyleId>
              </a:tblPr>
              <a:tblGrid>
                <a:gridCol w="2235835"/>
                <a:gridCol w="8760460"/>
              </a:tblGrid>
              <a:tr h="1254760">
                <a:tc>
                  <a:txBody>
                    <a:bodyPr vert="horz" wrap="square"/>
                    <a:lstStyle/>
                    <a:p>
                      <a:pPr indent="0" algn="ctr" fontAlgn="auto">
                        <a:lnSpc>
                          <a:spcPct val="150000"/>
                        </a:lnSpc>
                        <a:buNone/>
                      </a:pPr>
                      <a:r>
                        <a:rPr lang="zh-CN" altLang="en-US" sz="2400" b="0">
                          <a:latin typeface="楷体" panose="02010609060101010101" pitchFamily="49" charset="-122"/>
                          <a:ea typeface="楷体" panose="02010609060101010101" pitchFamily="49" charset="-122"/>
                          <a:cs typeface="宋体" panose="02010600030101010101" pitchFamily="2" charset="-122"/>
                        </a:rPr>
                        <a:t>概况</a:t>
                      </a:r>
                      <a:endParaRPr lang="zh-CN" altLang="en-US" sz="24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sz="2400" b="0">
                          <a:latin typeface="楷体" panose="02010609060101010101" pitchFamily="49" charset="-122"/>
                          <a:ea typeface="楷体" panose="02010609060101010101" pitchFamily="49" charset="-122"/>
                          <a:cs typeface="楷体" panose="02010609060101010101" pitchFamily="49" charset="-122"/>
                        </a:rPr>
                        <a:t>1917年11月6日晚，列宁来到彼得格勒的起义总指挥部——斯莫尔尼宫，领导起义。第二天，彼得格勒武装起义取得胜利</a:t>
                      </a:r>
                      <a:endParaRPr lang="en-US" sz="24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665480">
                <a:tc>
                  <a:txBody>
                    <a:bodyPr vert="horz" wrap="square"/>
                    <a:lstStyle/>
                    <a:p>
                      <a:pPr indent="0" algn="ctr" fontAlgn="auto">
                        <a:lnSpc>
                          <a:spcPct val="150000"/>
                        </a:lnSpc>
                        <a:buNone/>
                      </a:pPr>
                      <a:r>
                        <a:rPr lang="zh-CN" altLang="en-US" sz="2400" b="0">
                          <a:latin typeface="楷体" panose="02010609060101010101" pitchFamily="49" charset="-122"/>
                          <a:ea typeface="楷体" panose="02010609060101010101" pitchFamily="49" charset="-122"/>
                          <a:cs typeface="宋体" panose="02010600030101010101" pitchFamily="2" charset="-122"/>
                        </a:rPr>
                        <a:t>性质</a:t>
                      </a:r>
                      <a:endParaRPr lang="zh-CN" altLang="en-US" sz="24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sz="2400" b="0">
                          <a:solidFill>
                            <a:srgbClr val="FF0000"/>
                          </a:solidFill>
                          <a:latin typeface="楷体" panose="02010609060101010101" pitchFamily="49" charset="-122"/>
                          <a:ea typeface="楷体" panose="02010609060101010101" pitchFamily="49" charset="-122"/>
                          <a:cs typeface="宋体" panose="02010600030101010101" pitchFamily="2" charset="-122"/>
                        </a:rPr>
                        <a:t>社会主义革命</a:t>
                      </a:r>
                      <a:endParaRPr lang="en-US" sz="2400" b="0">
                        <a:solidFill>
                          <a:srgbClr val="FF0000"/>
                        </a:solidFill>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664845">
                <a:tc>
                  <a:txBody>
                    <a:bodyPr vert="horz" wrap="square"/>
                    <a:lstStyle/>
                    <a:p>
                      <a:pPr indent="0" algn="ctr" fontAlgn="auto">
                        <a:lnSpc>
                          <a:spcPct val="150000"/>
                        </a:lnSpc>
                        <a:buNone/>
                      </a:pPr>
                      <a:r>
                        <a:rPr lang="zh-CN" altLang="en-US" sz="2400" b="0">
                          <a:latin typeface="楷体" panose="02010609060101010101" pitchFamily="49" charset="-122"/>
                          <a:ea typeface="楷体" panose="02010609060101010101" pitchFamily="49" charset="-122"/>
                          <a:cs typeface="宋体" panose="02010600030101010101" pitchFamily="2" charset="-122"/>
                        </a:rPr>
                        <a:t>主要性质</a:t>
                      </a:r>
                      <a:endParaRPr lang="zh-CN" altLang="en-US" sz="24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altLang="en-US" sz="2400" b="0">
                          <a:solidFill>
                            <a:srgbClr val="FF0000"/>
                          </a:solidFill>
                          <a:latin typeface="楷体" panose="02010609060101010101" pitchFamily="49" charset="-122"/>
                          <a:ea typeface="楷体" panose="02010609060101010101" pitchFamily="49" charset="-122"/>
                          <a:cs typeface="宋体" panose="02010600030101010101" pitchFamily="2" charset="-122"/>
                        </a:rPr>
                        <a:t>中心城市暴动，武装夺取政权</a:t>
                      </a:r>
                      <a:endParaRPr lang="en-US" altLang="en-US" sz="2400" b="0">
                        <a:solidFill>
                          <a:srgbClr val="FF0000"/>
                        </a:solidFill>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1844675">
                <a:tc>
                  <a:txBody>
                    <a:bodyPr vert="horz" wrap="square"/>
                    <a:lstStyle/>
                    <a:p>
                      <a:pPr indent="0" algn="ctr" fontAlgn="auto">
                        <a:lnSpc>
                          <a:spcPct val="150000"/>
                        </a:lnSpc>
                        <a:buNone/>
                      </a:pPr>
                      <a:r>
                        <a:rPr lang="zh-CN" altLang="en-US" sz="2400" b="0">
                          <a:latin typeface="楷体" panose="02010609060101010101" pitchFamily="49" charset="-122"/>
                          <a:ea typeface="楷体" panose="02010609060101010101" pitchFamily="49" charset="-122"/>
                          <a:cs typeface="宋体" panose="02010600030101010101" pitchFamily="2" charset="-122"/>
                        </a:rPr>
                        <a:t>历史意义</a:t>
                      </a:r>
                      <a:endParaRPr lang="zh-CN" altLang="en-US" sz="2400" b="0">
                        <a:latin typeface="楷体" panose="02010609060101010101" pitchFamily="49" charset="-122"/>
                        <a:ea typeface="楷体" panose="02010609060101010101" pitchFamily="49" charset="-122"/>
                        <a:cs typeface="宋体" panose="02010600030101010101" pitchFamily="2" charset="-122"/>
                      </a:endParaRPr>
                    </a:p>
                    <a:p>
                      <a:pPr indent="0" algn="ctr" fontAlgn="auto">
                        <a:lnSpc>
                          <a:spcPct val="150000"/>
                        </a:lnSpc>
                        <a:buNone/>
                      </a:pPr>
                      <a:endParaRPr lang="zh-CN" altLang="en-US" sz="24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50000"/>
                        </a:lnSpc>
                        <a:buNone/>
                      </a:pPr>
                      <a:r>
                        <a:rPr lang="en-US" altLang="en-US" sz="2400" b="0">
                          <a:latin typeface="楷体" panose="02010609060101010101" pitchFamily="49" charset="-122"/>
                          <a:ea typeface="楷体" panose="02010609060101010101" pitchFamily="49" charset="-122"/>
                          <a:cs typeface="楷体" panose="02010609060101010101" pitchFamily="49" charset="-122"/>
                        </a:rPr>
                        <a:t>(1)对俄国：使俄国率先走上了实现现代化的独特道路，为将贫穷、落后的旧俄国建设成繁荣</a:t>
                      </a:r>
                      <a:endParaRPr lang="en-US" altLang="en-US" sz="24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387" name="文本框 7" title=""/>
          <p:cNvSpPr txBox="1">
            <a:spLocks noChangeArrowheads="1"/>
          </p:cNvSpPr>
          <p:nvPr>
            <p:custDataLst>
              <p:tags r:id="rId11"/>
            </p:custDataLst>
          </p:nvPr>
        </p:nvSpPr>
        <p:spPr bwMode="auto">
          <a:xfrm>
            <a:off x="436880" y="1486535"/>
            <a:ext cx="3132455"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2.1</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smtClean="0">
                <a:solidFill>
                  <a:schemeClr val="bg1"/>
                </a:solidFill>
                <a:latin typeface="方正仿宋简体" panose="02010601030101010101" charset="-122"/>
                <a:ea typeface="方正仿宋简体" panose="02010601030101010101" charset="-122"/>
                <a:sym typeface="+mn-ea"/>
              </a:rPr>
              <a:t>十月革命</a:t>
            </a:r>
            <a:endParaRPr lang="zh-CN" altLang="en-US" sz="2700" b="1" smtClean="0">
              <a:solidFill>
                <a:schemeClr val="bg1"/>
              </a:solidFill>
              <a:latin typeface="方正仿宋简体" panose="02010601030101010101" charset="-122"/>
              <a:ea typeface="方正仿宋简体" panose="02010601030101010101" charset="-122"/>
              <a:sym typeface="+mn-ea"/>
            </a:endParaRPr>
          </a:p>
        </p:txBody>
      </p:sp>
      <p:graphicFrame>
        <p:nvGraphicFramePr>
          <p:cNvPr id="2" name="表格 1" title=""/>
          <p:cNvGraphicFramePr>
            <a:graphicFrameLocks noGrp="1"/>
          </p:cNvGraphicFramePr>
          <p:nvPr>
            <p:custDataLst>
              <p:tags r:id="rId12"/>
            </p:custDataLst>
          </p:nvPr>
        </p:nvGraphicFramePr>
        <p:xfrm>
          <a:off x="436880" y="2214880"/>
          <a:ext cx="11222990" cy="3951605"/>
        </p:xfrm>
        <a:graphic>
          <a:graphicData uri="http://schemas.openxmlformats.org/drawingml/2006/table">
            <a:tbl>
              <a:tblPr firstRow="1" bandRow="1">
                <a:tableStyleId>{5940675A-B579-460E-94D1-54222C63F5DA}</a:tableStyleId>
              </a:tblPr>
              <a:tblGrid>
                <a:gridCol w="1455420"/>
                <a:gridCol w="9767570"/>
              </a:tblGrid>
              <a:tr h="3951605">
                <a:tc>
                  <a:txBody>
                    <a:bodyPr vert="horz" wrap="square"/>
                    <a:lstStyle/>
                    <a:p>
                      <a:pPr indent="0" algn="ctr" fontAlgn="auto">
                        <a:lnSpc>
                          <a:spcPct val="100000"/>
                        </a:lnSpc>
                        <a:buNone/>
                      </a:pPr>
                      <a:r>
                        <a:rPr lang="zh-CN" altLang="en-US" sz="2800" b="0">
                          <a:latin typeface="楷体" panose="02010609060101010101" pitchFamily="49" charset="-122"/>
                          <a:ea typeface="楷体" panose="02010609060101010101" pitchFamily="49" charset="-122"/>
                          <a:cs typeface="宋体" panose="02010600030101010101" pitchFamily="2" charset="-122"/>
                        </a:rPr>
                        <a:t>历史意义</a:t>
                      </a:r>
                      <a:endParaRPr lang="zh-CN" altLang="en-US" sz="2800" b="0">
                        <a:latin typeface="楷体" panose="02010609060101010101" pitchFamily="49" charset="-122"/>
                        <a:ea typeface="楷体" panose="02010609060101010101" pitchFamily="49" charset="-122"/>
                        <a:cs typeface="宋体" panose="02010600030101010101" pitchFamily="2" charset="-122"/>
                      </a:endParaRPr>
                    </a:p>
                    <a:p>
                      <a:pPr indent="0" algn="ctr" fontAlgn="auto">
                        <a:lnSpc>
                          <a:spcPct val="150000"/>
                        </a:lnSpc>
                        <a:buNone/>
                      </a:pPr>
                      <a:endParaRPr lang="zh-CN" altLang="en-US" sz="2800" b="0">
                        <a:latin typeface="楷体" panose="02010609060101010101" pitchFamily="49" charset="-122"/>
                        <a:ea typeface="楷体" panose="02010609060101010101" pitchFamily="49" charset="-122"/>
                        <a:cs typeface="宋体" panose="02010600030101010101" pitchFamily="2"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vert="horz" wrap="square"/>
                    <a:lstStyle/>
                    <a:p>
                      <a:pPr indent="0" algn="l" fontAlgn="auto">
                        <a:lnSpc>
                          <a:spcPct val="100000"/>
                        </a:lnSpc>
                        <a:buNone/>
                      </a:pPr>
                      <a:r>
                        <a:rPr lang="en-US" altLang="en-US" sz="2800" b="0">
                          <a:latin typeface="楷体" panose="02010609060101010101" pitchFamily="49" charset="-122"/>
                          <a:ea typeface="楷体" panose="02010609060101010101" pitchFamily="49" charset="-122"/>
                          <a:cs typeface="楷体" panose="02010609060101010101" pitchFamily="49" charset="-122"/>
                        </a:rPr>
                        <a:t>(2)对世界：</a:t>
                      </a:r>
                      <a:endParaRPr lang="en-US" altLang="en-US" sz="2800" b="0">
                        <a:latin typeface="楷体" panose="02010609060101010101" pitchFamily="49" charset="-122"/>
                        <a:ea typeface="楷体" panose="02010609060101010101" pitchFamily="49" charset="-122"/>
                        <a:cs typeface="楷体" panose="02010609060101010101" pitchFamily="49" charset="-122"/>
                      </a:endParaRPr>
                    </a:p>
                    <a:p>
                      <a:pPr indent="0" algn="l" fontAlgn="auto">
                        <a:lnSpc>
                          <a:spcPct val="100000"/>
                        </a:lnSpc>
                        <a:buNone/>
                      </a:pPr>
                      <a:r>
                        <a:rPr lang="en-US" altLang="en-US" sz="2800" b="0">
                          <a:latin typeface="楷体" panose="02010609060101010101" pitchFamily="49" charset="-122"/>
                          <a:ea typeface="楷体" panose="02010609060101010101" pitchFamily="49" charset="-122"/>
                          <a:cs typeface="楷体" panose="02010609060101010101" pitchFamily="49" charset="-122"/>
                        </a:rPr>
                        <a:t>①</a:t>
                      </a:r>
                      <a:r>
                        <a:rPr lang="en-US" altLang="en-US" sz="2800" b="0">
                          <a:solidFill>
                            <a:srgbClr val="FF0000"/>
                          </a:solidFill>
                          <a:latin typeface="楷体" panose="02010609060101010101" pitchFamily="49" charset="-122"/>
                          <a:ea typeface="楷体" panose="02010609060101010101" pitchFamily="49" charset="-122"/>
                          <a:cs typeface="楷体" panose="02010609060101010101" pitchFamily="49" charset="-122"/>
                        </a:rPr>
                        <a:t>十月革命是人类历史上第一次胜利的社会主义革命，建立了第一个无产阶级专政的国家</a:t>
                      </a:r>
                      <a:r>
                        <a:rPr lang="en-US" altLang="en-US" sz="2800" b="0">
                          <a:latin typeface="楷体" panose="02010609060101010101" pitchFamily="49" charset="-122"/>
                          <a:ea typeface="楷体" panose="02010609060101010101" pitchFamily="49" charset="-122"/>
                          <a:cs typeface="楷体" panose="02010609060101010101" pitchFamily="49" charset="-122"/>
                        </a:rPr>
                        <a:t>，推动了国际无产阶级革命运动，鼓舞了殖民地半殖民地人民的解放斗争；</a:t>
                      </a:r>
                      <a:endParaRPr lang="en-US" altLang="en-US" sz="2800" b="0">
                        <a:latin typeface="楷体" panose="02010609060101010101" pitchFamily="49" charset="-122"/>
                        <a:ea typeface="楷体" panose="02010609060101010101" pitchFamily="49" charset="-122"/>
                        <a:cs typeface="楷体" panose="02010609060101010101" pitchFamily="49" charset="-122"/>
                      </a:endParaRPr>
                    </a:p>
                    <a:p>
                      <a:pPr indent="0" algn="l" fontAlgn="auto">
                        <a:lnSpc>
                          <a:spcPct val="100000"/>
                        </a:lnSpc>
                        <a:buNone/>
                      </a:pPr>
                      <a:r>
                        <a:rPr lang="en-US" altLang="en-US" sz="2800" b="0">
                          <a:latin typeface="楷体" panose="02010609060101010101" pitchFamily="49" charset="-122"/>
                          <a:ea typeface="楷体" panose="02010609060101010101" pitchFamily="49" charset="-122"/>
                          <a:cs typeface="楷体" panose="02010609060101010101" pitchFamily="49" charset="-122"/>
                        </a:rPr>
                        <a:t>②它的胜利开辟了人类由资本主义社会向社会主义社会和共产主义社会过渡的新时期，使社会主义从理想变为现实</a:t>
                      </a:r>
                      <a:endParaRPr lang="en-US" altLang="en-US" sz="2800" b="0">
                        <a:latin typeface="楷体" panose="02010609060101010101" pitchFamily="49" charset="-122"/>
                        <a:ea typeface="楷体" panose="02010609060101010101" pitchFamily="49" charset="-122"/>
                        <a:cs typeface="楷体" panose="02010609060101010101" pitchFamily="49" charset="-122"/>
                      </a:endParaRPr>
                    </a:p>
                    <a:p>
                      <a:pPr indent="0" algn="l" fontAlgn="auto">
                        <a:lnSpc>
                          <a:spcPct val="100000"/>
                        </a:lnSpc>
                        <a:buNone/>
                      </a:pPr>
                      <a:r>
                        <a:rPr lang="en-US" altLang="en-US" sz="2800" b="0">
                          <a:latin typeface="楷体" panose="02010609060101010101" pitchFamily="49" charset="-122"/>
                          <a:ea typeface="楷体" panose="02010609060101010101" pitchFamily="49" charset="-122"/>
                          <a:cs typeface="楷体" panose="02010609060101010101" pitchFamily="49" charset="-122"/>
                        </a:rPr>
                        <a:t>(3)对中国：为中国革命指明了方向，十月革命一声炮响给中国送来了马克思主义，马克思主义的传入为中国新民主主义革命的胜利提供了理论依据</a:t>
                      </a:r>
                      <a:endParaRPr lang="en-US" altLang="en-US" sz="2800" b="0">
                        <a:latin typeface="楷体" panose="02010609060101010101" pitchFamily="49" charset="-122"/>
                        <a:ea typeface="楷体" panose="02010609060101010101" pitchFamily="49" charset="-122"/>
                        <a:cs typeface="楷体" panose="02010609060101010101" pitchFamily="49" charset="-122"/>
                      </a:endParaRPr>
                    </a:p>
                  </a:txBody>
                  <a:tcPr marL="90170" marR="90170" marT="46990" marB="4699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6387" name="文本框 7" title=""/>
          <p:cNvSpPr txBox="1">
            <a:spLocks noChangeArrowheads="1"/>
          </p:cNvSpPr>
          <p:nvPr>
            <p:custDataLst>
              <p:tags r:id="rId11"/>
            </p:custDataLst>
          </p:nvPr>
        </p:nvSpPr>
        <p:spPr bwMode="auto">
          <a:xfrm>
            <a:off x="436880" y="1486535"/>
            <a:ext cx="4479290" cy="506730"/>
          </a:xfrm>
          <a:prstGeom prst="rect">
            <a:avLst/>
          </a:prstGeom>
          <a:solidFill>
            <a:srgbClr val="43495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考点</a:t>
            </a:r>
            <a:r>
              <a:rPr lang="en-US" altLang="zh-CN" sz="2700" b="1" smtClean="0">
                <a:solidFill>
                  <a:schemeClr val="bg1"/>
                </a:solidFill>
                <a:latin typeface="方正仿宋简体" panose="02010601030101010101" charset="-122"/>
                <a:ea typeface="方正仿宋简体" panose="02010601030101010101" charset="-122"/>
                <a:sym typeface="等线" panose="02010600030101010101" charset="-122"/>
              </a:rPr>
              <a:t>2.2</a:t>
            </a:r>
            <a:r>
              <a:rPr lang="zh-CN" altLang="en-US" sz="2700" b="1" smtClean="0">
                <a:solidFill>
                  <a:schemeClr val="bg1"/>
                </a:solidFill>
                <a:latin typeface="方正仿宋简体" panose="02010601030101010101" charset="-122"/>
                <a:ea typeface="方正仿宋简体" panose="02010601030101010101" charset="-122"/>
                <a:sym typeface="等线" panose="02010600030101010101" charset="-122"/>
              </a:rPr>
              <a:t>：</a:t>
            </a:r>
            <a:r>
              <a:rPr lang="zh-CN" altLang="en-US" sz="2700" b="1" smtClean="0">
                <a:solidFill>
                  <a:schemeClr val="bg1"/>
                </a:solidFill>
                <a:latin typeface="方正仿宋简体" panose="02010601030101010101" charset="-122"/>
                <a:ea typeface="方正仿宋简体" panose="02010601030101010101" charset="-122"/>
                <a:sym typeface="+mn-ea"/>
              </a:rPr>
              <a:t>战时共产主义政策</a:t>
            </a:r>
            <a:endParaRPr lang="zh-CN" altLang="en-US" sz="2700" b="1" smtClean="0">
              <a:solidFill>
                <a:schemeClr val="bg1"/>
              </a:solidFill>
              <a:latin typeface="方正仿宋简体" panose="02010601030101010101" charset="-122"/>
              <a:ea typeface="方正仿宋简体" panose="02010601030101010101" charset="-122"/>
              <a:sym typeface="+mn-ea"/>
            </a:endParaRPr>
          </a:p>
        </p:txBody>
      </p:sp>
      <p:graphicFrame>
        <p:nvGraphicFramePr>
          <p:cNvPr id="30722" name="表格 52256" title=""/>
          <p:cNvGraphicFramePr>
            <a:graphicFrameLocks noGrp="1"/>
          </p:cNvGraphicFramePr>
          <p:nvPr>
            <p:custDataLst>
              <p:tags r:id="rId12"/>
            </p:custDataLst>
          </p:nvPr>
        </p:nvGraphicFramePr>
        <p:xfrm>
          <a:off x="524510" y="2117090"/>
          <a:ext cx="10732770" cy="4320540"/>
        </p:xfrm>
        <a:graphic>
          <a:graphicData uri="http://schemas.openxmlformats.org/drawingml/2006/table">
            <a:tbl>
              <a:tblPr/>
              <a:tblGrid>
                <a:gridCol w="1668145"/>
                <a:gridCol w="9064625"/>
              </a:tblGrid>
              <a:tr h="489585">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algn="ctr" eaLnBrk="1" hangingPunct="1">
                        <a:lnSpc>
                          <a:spcPct val="120000"/>
                        </a:lnSpc>
                        <a:spcBef>
                          <a:spcPct val="20000"/>
                        </a:spcBef>
                      </a:pPr>
                      <a:r>
                        <a:rPr lang="zh-CN" altLang="en-US" sz="2395" b="1">
                          <a:latin typeface="楷体" panose="02010609060101010101" pitchFamily="49" charset="-122"/>
                          <a:ea typeface="楷体" panose="02010609060101010101" pitchFamily="49" charset="-122"/>
                        </a:rPr>
                        <a:t>时间</a:t>
                      </a:r>
                      <a:endParaRPr lang="zh-CN" altLang="en-US" sz="2395" b="1">
                        <a:latin typeface="楷体" panose="02010609060101010101" pitchFamily="49" charset="-122"/>
                        <a:ea typeface="楷体" panose="02010609060101010101" pitchFamily="49" charset="-122"/>
                      </a:endParaRPr>
                    </a:p>
                  </a:txBody>
                  <a:tcPr marL="91214" marR="91214" marT="25640" marB="25640" anchor="ctr">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eaLnBrk="1" hangingPunct="1">
                        <a:lnSpc>
                          <a:spcPct val="120000"/>
                        </a:lnSpc>
                        <a:spcBef>
                          <a:spcPct val="20000"/>
                        </a:spcBef>
                      </a:pPr>
                      <a:endParaRPr lang="zh-CN" altLang="zh-CN" sz="2395" b="1">
                        <a:latin typeface="楷体" panose="02010609060101010101" pitchFamily="49" charset="-122"/>
                        <a:ea typeface="楷体" panose="02010609060101010101" pitchFamily="49" charset="-122"/>
                      </a:endParaRPr>
                    </a:p>
                  </a:txBody>
                  <a:tcPr marL="91214" marR="91214" marT="25640" marB="25640">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r>
              <a:tr h="489585">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algn="ctr" eaLnBrk="1" hangingPunct="1">
                        <a:lnSpc>
                          <a:spcPct val="120000"/>
                        </a:lnSpc>
                      </a:pPr>
                      <a:r>
                        <a:rPr lang="zh-CN" altLang="zh-CN" sz="2395" b="1">
                          <a:latin typeface="楷体" panose="02010609060101010101" pitchFamily="49" charset="-122"/>
                          <a:ea typeface="楷体" panose="02010609060101010101" pitchFamily="49" charset="-122"/>
                        </a:rPr>
                        <a:t>目的</a:t>
                      </a:r>
                      <a:endParaRPr lang="zh-CN" altLang="zh-CN" sz="2395" b="1">
                        <a:latin typeface="楷体" panose="02010609060101010101" pitchFamily="49" charset="-122"/>
                        <a:ea typeface="楷体" panose="02010609060101010101" pitchFamily="49" charset="-122"/>
                      </a:endParaRPr>
                    </a:p>
                  </a:txBody>
                  <a:tcPr marL="91214" marR="91214" marT="25640" marB="25640" anchor="ctr">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eaLnBrk="1" hangingPunct="1">
                        <a:lnSpc>
                          <a:spcPct val="120000"/>
                        </a:lnSpc>
                      </a:pPr>
                      <a:endParaRPr lang="zh-CN" altLang="zh-CN" sz="2395" b="1">
                        <a:latin typeface="楷体" panose="02010609060101010101" pitchFamily="49" charset="-122"/>
                        <a:ea typeface="楷体" panose="02010609060101010101" pitchFamily="49" charset="-122"/>
                      </a:endParaRPr>
                    </a:p>
                  </a:txBody>
                  <a:tcPr marL="91214" marR="91214" marT="25640" marB="25640">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r>
              <a:tr h="1306195">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algn="ctr" eaLnBrk="1" hangingPunct="1">
                        <a:lnSpc>
                          <a:spcPct val="120000"/>
                        </a:lnSpc>
                        <a:spcBef>
                          <a:spcPct val="20000"/>
                        </a:spcBef>
                      </a:pPr>
                      <a:r>
                        <a:rPr lang="zh-CN" altLang="en-US" sz="2395" b="1">
                          <a:latin typeface="楷体" panose="02010609060101010101" pitchFamily="49" charset="-122"/>
                          <a:ea typeface="楷体" panose="02010609060101010101" pitchFamily="49" charset="-122"/>
                        </a:rPr>
                        <a:t>内容</a:t>
                      </a:r>
                      <a:endParaRPr lang="zh-CN" altLang="en-US" sz="2395" b="1">
                        <a:latin typeface="楷体" panose="02010609060101010101" pitchFamily="49" charset="-122"/>
                        <a:ea typeface="楷体" panose="02010609060101010101" pitchFamily="49" charset="-122"/>
                      </a:endParaRPr>
                    </a:p>
                  </a:txBody>
                  <a:tcPr marL="91214" marR="91214" marT="25640" marB="25640" anchor="ctr">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eaLnBrk="1" hangingPunct="1">
                        <a:lnSpc>
                          <a:spcPct val="120000"/>
                        </a:lnSpc>
                        <a:spcBef>
                          <a:spcPct val="20000"/>
                        </a:spcBef>
                      </a:pPr>
                      <a:endParaRPr lang="zh-CN" altLang="zh-CN" sz="2395" b="1">
                        <a:latin typeface="楷体" panose="02010609060101010101" pitchFamily="49" charset="-122"/>
                        <a:ea typeface="楷体" panose="02010609060101010101" pitchFamily="49" charset="-122"/>
                      </a:endParaRPr>
                    </a:p>
                    <a:p>
                      <a:pPr marL="0" lvl="0" indent="0" eaLnBrk="1" hangingPunct="1">
                        <a:lnSpc>
                          <a:spcPct val="120000"/>
                        </a:lnSpc>
                        <a:spcBef>
                          <a:spcPct val="20000"/>
                        </a:spcBef>
                      </a:pPr>
                      <a:endParaRPr lang="zh-CN" altLang="zh-CN" sz="2395" b="1">
                        <a:latin typeface="楷体" panose="02010609060101010101" pitchFamily="49" charset="-122"/>
                        <a:ea typeface="楷体" panose="02010609060101010101" pitchFamily="49" charset="-122"/>
                      </a:endParaRPr>
                    </a:p>
                    <a:p>
                      <a:pPr marL="0" lvl="0" indent="0" eaLnBrk="1" hangingPunct="1">
                        <a:lnSpc>
                          <a:spcPct val="120000"/>
                        </a:lnSpc>
                        <a:spcBef>
                          <a:spcPct val="20000"/>
                        </a:spcBef>
                      </a:pPr>
                      <a:endParaRPr lang="zh-CN" altLang="zh-CN" sz="2395" b="1">
                        <a:latin typeface="楷体" panose="02010609060101010101" pitchFamily="49" charset="-122"/>
                        <a:ea typeface="楷体" panose="02010609060101010101" pitchFamily="49" charset="-122"/>
                      </a:endParaRPr>
                    </a:p>
                  </a:txBody>
                  <a:tcPr marL="91214" marR="91214" marT="25640" marB="25640">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r>
              <a:tr h="751205">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algn="ctr" eaLnBrk="1" hangingPunct="1">
                        <a:lnSpc>
                          <a:spcPct val="120000"/>
                        </a:lnSpc>
                        <a:spcBef>
                          <a:spcPct val="20000"/>
                        </a:spcBef>
                      </a:pPr>
                      <a:r>
                        <a:rPr lang="zh-CN" altLang="en-US" sz="2395" b="1">
                          <a:latin typeface="楷体" panose="02010609060101010101" pitchFamily="49" charset="-122"/>
                          <a:ea typeface="楷体" panose="02010609060101010101" pitchFamily="49" charset="-122"/>
                        </a:rPr>
                        <a:t>结果</a:t>
                      </a:r>
                      <a:endParaRPr lang="zh-CN" altLang="en-US" sz="2395" b="1">
                        <a:latin typeface="楷体" panose="02010609060101010101" pitchFamily="49" charset="-122"/>
                        <a:ea typeface="楷体" panose="02010609060101010101" pitchFamily="49" charset="-122"/>
                      </a:endParaRPr>
                    </a:p>
                  </a:txBody>
                  <a:tcPr marL="91214" marR="91214" marT="25640" marB="25640" anchor="ctr">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eaLnBrk="1" hangingPunct="1">
                        <a:lnSpc>
                          <a:spcPct val="120000"/>
                        </a:lnSpc>
                        <a:spcBef>
                          <a:spcPct val="20000"/>
                        </a:spcBef>
                      </a:pPr>
                      <a:endParaRPr lang="zh-CN" altLang="zh-CN" sz="2395" b="1">
                        <a:latin typeface="楷体" panose="02010609060101010101" pitchFamily="49" charset="-122"/>
                        <a:ea typeface="楷体" panose="02010609060101010101" pitchFamily="49" charset="-122"/>
                      </a:endParaRPr>
                    </a:p>
                  </a:txBody>
                  <a:tcPr marL="91214" marR="91214" marT="25640" marB="25640">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r>
              <a:tr h="1076960">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algn="ctr" eaLnBrk="1" hangingPunct="1">
                        <a:lnSpc>
                          <a:spcPct val="120000"/>
                        </a:lnSpc>
                      </a:pPr>
                      <a:r>
                        <a:rPr lang="zh-CN" altLang="en-US" sz="2395" b="1">
                          <a:latin typeface="楷体" panose="02010609060101010101" pitchFamily="49" charset="-122"/>
                          <a:ea typeface="楷体" panose="02010609060101010101" pitchFamily="49" charset="-122"/>
                        </a:rPr>
                        <a:t>作用</a:t>
                      </a:r>
                      <a:endParaRPr lang="zh-CN" altLang="en-US" sz="2395" b="1">
                        <a:latin typeface="楷体" panose="02010609060101010101" pitchFamily="49" charset="-122"/>
                        <a:ea typeface="楷体" panose="02010609060101010101" pitchFamily="49" charset="-122"/>
                      </a:endParaRPr>
                    </a:p>
                  </a:txBody>
                  <a:tcPr marL="91214" marR="91214" marT="25640" marB="25640" anchor="ctr">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c>
                  <a:txBody>
                    <a:bodyPr vert="horz" wrap="square"/>
                    <a:lstStyle>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Calibri"/>
                          <a:ea typeface="宋体" panose="02010600030101010101" pitchFamily="2" charset="-122"/>
                        </a:defRPr>
                      </a:lvl5pPr>
                    </a:lstStyle>
                    <a:p>
                      <a:pPr marL="0" lvl="0" indent="0" eaLnBrk="1" hangingPunct="1">
                        <a:lnSpc>
                          <a:spcPct val="120000"/>
                        </a:lnSpc>
                      </a:pPr>
                      <a:endParaRPr lang="zh-CN" altLang="zh-CN" sz="2395" b="1">
                        <a:latin typeface="楷体" panose="02010609060101010101" pitchFamily="49" charset="-122"/>
                        <a:ea typeface="楷体" panose="02010609060101010101" pitchFamily="49" charset="-122"/>
                      </a:endParaRPr>
                    </a:p>
                  </a:txBody>
                  <a:tcPr marL="91214" marR="91214" marT="25640" marB="25640">
                    <a:lnL w="12700">
                      <a:solidFill>
                        <a:prstClr val="black"/>
                      </a:solidFill>
                      <a:miter lim="800000"/>
                    </a:lnL>
                    <a:lnR w="12700">
                      <a:solidFill>
                        <a:prstClr val="black"/>
                      </a:solidFill>
                      <a:miter lim="800000"/>
                    </a:lnR>
                    <a:lnT w="12700">
                      <a:solidFill>
                        <a:prstClr val="black"/>
                      </a:solidFill>
                      <a:miter lim="800000"/>
                    </a:lnT>
                    <a:lnB w="12700">
                      <a:solidFill>
                        <a:prstClr val="black"/>
                      </a:solidFill>
                      <a:miter lim="800000"/>
                    </a:lnB>
                    <a:noFill/>
                  </a:tcPr>
                </a:tc>
              </a:tr>
            </a:tbl>
          </a:graphicData>
        </a:graphic>
      </p:graphicFrame>
      <p:sp>
        <p:nvSpPr>
          <p:cNvPr id="30743" name="Rectangle 8" title=""/>
          <p:cNvSpPr/>
          <p:nvPr>
            <p:custDataLst>
              <p:tags r:id="rId13"/>
            </p:custDataLst>
          </p:nvPr>
        </p:nvSpPr>
        <p:spPr>
          <a:xfrm>
            <a:off x="2465553" y="2155543"/>
            <a:ext cx="6914703" cy="323050"/>
          </a:xfrm>
          <a:prstGeom prst="rect">
            <a:avLst/>
          </a:prstGeom>
          <a:noFill/>
          <a:ln>
            <a:noFill/>
            <a:miter lim="800000"/>
          </a:ln>
        </p:spPr>
        <p:txBody>
          <a:bodyPr lIns="80757" tIns="60567" rIns="20188" bIns="60567" anchor="ctr" anchorCtr="0"/>
          <a:lstStyle>
            <a:defPPr>
              <a:defRPr lang="zh-CN"/>
            </a:defPPr>
            <a:lvl1pPr marL="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1pPr>
            <a:lvl2pPr marL="4572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2pPr>
            <a:lvl3pPr marL="9144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3pPr>
            <a:lvl4pPr marL="13716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4pPr>
            <a:lvl5pPr marL="18288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nSpc>
                <a:spcPct val="120000"/>
              </a:lnSpc>
              <a:spcBef>
                <a:spcPct val="20000"/>
              </a:spcBef>
            </a:pPr>
            <a:r>
              <a:rPr lang="en-US" altLang="zh-CN" sz="2095">
                <a:solidFill>
                  <a:schemeClr val="tx1"/>
                </a:solidFill>
                <a:latin typeface="楷体" panose="02010609060101010101" pitchFamily="49" charset="-122"/>
                <a:ea typeface="楷体" panose="02010609060101010101" pitchFamily="49" charset="-122"/>
                <a:cs typeface="楷体" panose="02010609060101010101" pitchFamily="49" charset="-122"/>
              </a:rPr>
              <a:t>1918</a:t>
            </a:r>
            <a:r>
              <a:rPr lang="zh-CN" altLang="en-US" sz="2095">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en-US" altLang="zh-CN" sz="2095">
                <a:solidFill>
                  <a:schemeClr val="tx1"/>
                </a:solidFill>
                <a:latin typeface="楷体" panose="02010609060101010101" pitchFamily="49" charset="-122"/>
                <a:ea typeface="楷体" panose="02010609060101010101" pitchFamily="49" charset="-122"/>
                <a:cs typeface="楷体" panose="02010609060101010101" pitchFamily="49" charset="-122"/>
              </a:rPr>
              <a:t>1920</a:t>
            </a:r>
            <a:r>
              <a:rPr lang="zh-CN" altLang="en-US" sz="2095">
                <a:solidFill>
                  <a:schemeClr val="tx1"/>
                </a:solidFill>
                <a:latin typeface="楷体" panose="02010609060101010101" pitchFamily="49" charset="-122"/>
                <a:ea typeface="楷体" panose="02010609060101010101" pitchFamily="49" charset="-122"/>
                <a:cs typeface="楷体" panose="02010609060101010101" pitchFamily="49" charset="-122"/>
              </a:rPr>
              <a:t>年（苏俄三年国内战争时期）</a:t>
            </a:r>
            <a:endParaRPr lang="zh-CN" altLang="en-US" sz="2095">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30744" name="Rectangle 6" title=""/>
          <p:cNvSpPr/>
          <p:nvPr>
            <p:custDataLst>
              <p:tags r:id="rId14"/>
            </p:custDataLst>
          </p:nvPr>
        </p:nvSpPr>
        <p:spPr>
          <a:xfrm>
            <a:off x="2492869" y="2593787"/>
            <a:ext cx="6887386" cy="444194"/>
          </a:xfrm>
          <a:prstGeom prst="rect">
            <a:avLst/>
          </a:prstGeom>
          <a:noFill/>
          <a:ln>
            <a:noFill/>
            <a:miter lim="800000"/>
          </a:ln>
        </p:spPr>
        <p:txBody>
          <a:bodyPr lIns="80757" tIns="60567" rIns="20188" bIns="60567" anchor="ctr" anchorCtr="0"/>
          <a:lstStyle>
            <a:defPPr>
              <a:defRPr lang="zh-CN"/>
            </a:defPPr>
            <a:lvl1pPr marL="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1pPr>
            <a:lvl2pPr marL="4572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2pPr>
            <a:lvl3pPr marL="9144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3pPr>
            <a:lvl4pPr marL="13716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4pPr>
            <a:lvl5pPr marL="18288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nSpc>
                <a:spcPct val="120000"/>
              </a:lnSpc>
              <a:spcBef>
                <a:spcPct val="20000"/>
              </a:spcBef>
            </a:pPr>
            <a:r>
              <a:rPr lang="zh-CN" altLang="en-US" sz="2095">
                <a:solidFill>
                  <a:schemeClr val="tx1"/>
                </a:solidFill>
                <a:latin typeface="楷体" panose="02010609060101010101" pitchFamily="49" charset="-122"/>
                <a:ea typeface="楷体" panose="02010609060101010101" pitchFamily="49" charset="-122"/>
                <a:sym typeface="宋体" panose="02010600030101010101" pitchFamily="2" charset="-122"/>
              </a:rPr>
              <a:t>为了战胜国内外敌人，巩固苏维埃政权</a:t>
            </a:r>
            <a:endParaRPr lang="zh-CN" altLang="en-US" sz="2095">
              <a:solidFill>
                <a:schemeClr val="tx1"/>
              </a:solidFill>
              <a:latin typeface="楷体" panose="02010609060101010101" pitchFamily="49" charset="-122"/>
              <a:ea typeface="楷体" panose="02010609060101010101" pitchFamily="49" charset="-122"/>
              <a:sym typeface="宋体" panose="02010600030101010101" pitchFamily="2" charset="-122"/>
            </a:endParaRPr>
          </a:p>
        </p:txBody>
      </p:sp>
      <p:sp>
        <p:nvSpPr>
          <p:cNvPr id="30745" name="Rectangle 4" title=""/>
          <p:cNvSpPr/>
          <p:nvPr>
            <p:custDataLst>
              <p:tags r:id="rId15"/>
            </p:custDataLst>
          </p:nvPr>
        </p:nvSpPr>
        <p:spPr>
          <a:xfrm>
            <a:off x="2493010" y="3390112"/>
            <a:ext cx="5349334" cy="893139"/>
          </a:xfrm>
          <a:prstGeom prst="rect">
            <a:avLst/>
          </a:prstGeom>
          <a:noFill/>
          <a:ln>
            <a:noFill/>
            <a:miter lim="800000"/>
          </a:ln>
        </p:spPr>
        <p:txBody>
          <a:bodyPr lIns="80757" tIns="60567" rIns="20188" bIns="60567" anchor="ctr" anchorCtr="0"/>
          <a:lstStyle>
            <a:defPPr>
              <a:defRPr lang="zh-CN"/>
            </a:defPPr>
            <a:lvl1pPr marL="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1pPr>
            <a:lvl2pPr marL="4572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2pPr>
            <a:lvl3pPr marL="9144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3pPr>
            <a:lvl4pPr marL="13716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4pPr>
            <a:lvl5pPr marL="18288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nSpc>
                <a:spcPct val="150000"/>
              </a:lnSpc>
            </a:pPr>
            <a:r>
              <a:rPr lang="en-US" altLang="zh-CN" sz="2095">
                <a:solidFill>
                  <a:schemeClr val="tx1"/>
                </a:solidFill>
                <a:latin typeface="楷体" panose="02010609060101010101" pitchFamily="49" charset="-122"/>
                <a:ea typeface="楷体" panose="02010609060101010101" pitchFamily="49" charset="-122"/>
              </a:rPr>
              <a:t>⑴</a:t>
            </a:r>
            <a:r>
              <a:rPr lang="zh-CN" altLang="en-US" sz="2095">
                <a:solidFill>
                  <a:schemeClr val="tx1"/>
                </a:solidFill>
                <a:latin typeface="楷体" panose="02010609060101010101" pitchFamily="49" charset="-122"/>
                <a:ea typeface="楷体" panose="02010609060101010101" pitchFamily="49" charset="-122"/>
              </a:rPr>
              <a:t>农业：实行余粮征集制</a:t>
            </a:r>
            <a:endParaRPr lang="zh-CN" altLang="en-US" sz="2095">
              <a:solidFill>
                <a:schemeClr val="tx1"/>
              </a:solidFill>
              <a:latin typeface="楷体" panose="02010609060101010101" pitchFamily="49" charset="-122"/>
              <a:ea typeface="楷体" panose="02010609060101010101" pitchFamily="49" charset="-122"/>
            </a:endParaRPr>
          </a:p>
          <a:p>
            <a:pPr marL="0" lvl="0" indent="0">
              <a:lnSpc>
                <a:spcPct val="150000"/>
              </a:lnSpc>
            </a:pPr>
            <a:r>
              <a:rPr lang="en-US" altLang="zh-CN" sz="2095">
                <a:solidFill>
                  <a:schemeClr val="tx1"/>
                </a:solidFill>
                <a:latin typeface="楷体" panose="02010609060101010101" pitchFamily="49" charset="-122"/>
                <a:ea typeface="楷体" panose="02010609060101010101" pitchFamily="49" charset="-122"/>
              </a:rPr>
              <a:t>⑵</a:t>
            </a:r>
            <a:r>
              <a:rPr lang="zh-CN" altLang="en-US" sz="2095">
                <a:solidFill>
                  <a:schemeClr val="tx1"/>
                </a:solidFill>
                <a:latin typeface="楷体" panose="02010609060101010101" pitchFamily="49" charset="-122"/>
                <a:ea typeface="楷体" panose="02010609060101010101" pitchFamily="49" charset="-122"/>
              </a:rPr>
              <a:t>工业：中小企业国有化</a:t>
            </a:r>
            <a:endParaRPr lang="zh-CN" altLang="en-US" sz="2095">
              <a:solidFill>
                <a:schemeClr val="tx1"/>
              </a:solidFill>
              <a:latin typeface="楷体" panose="02010609060101010101" pitchFamily="49" charset="-122"/>
              <a:ea typeface="楷体" panose="02010609060101010101" pitchFamily="49" charset="-122"/>
            </a:endParaRPr>
          </a:p>
          <a:p>
            <a:pPr marL="0" lvl="0" indent="0">
              <a:lnSpc>
                <a:spcPct val="150000"/>
              </a:lnSpc>
            </a:pPr>
            <a:r>
              <a:rPr lang="en-US" altLang="zh-CN" sz="2095">
                <a:solidFill>
                  <a:schemeClr val="tx1"/>
                </a:solidFill>
                <a:latin typeface="楷体" panose="02010609060101010101" pitchFamily="49" charset="-122"/>
                <a:ea typeface="楷体" panose="02010609060101010101" pitchFamily="49" charset="-122"/>
              </a:rPr>
              <a:t>⑶</a:t>
            </a:r>
            <a:r>
              <a:rPr lang="zh-CN" altLang="en-US" sz="2095">
                <a:solidFill>
                  <a:schemeClr val="tx1"/>
                </a:solidFill>
                <a:latin typeface="楷体" panose="02010609060101010101" pitchFamily="49" charset="-122"/>
                <a:ea typeface="楷体" panose="02010609060101010101" pitchFamily="49" charset="-122"/>
              </a:rPr>
              <a:t>商业：取消自由贸易，实行实物配给制</a:t>
            </a:r>
            <a:endParaRPr lang="zh-CN" altLang="en-US" sz="2095">
              <a:solidFill>
                <a:schemeClr val="tx1"/>
              </a:solidFill>
              <a:latin typeface="楷体" panose="02010609060101010101" pitchFamily="49" charset="-122"/>
              <a:ea typeface="楷体" panose="02010609060101010101" pitchFamily="49" charset="-122"/>
            </a:endParaRPr>
          </a:p>
        </p:txBody>
      </p:sp>
      <p:sp>
        <p:nvSpPr>
          <p:cNvPr id="30746" name="文本框 2" title=""/>
          <p:cNvSpPr/>
          <p:nvPr>
            <p:custDataLst>
              <p:tags r:id="rId16"/>
            </p:custDataLst>
          </p:nvPr>
        </p:nvSpPr>
        <p:spPr>
          <a:xfrm>
            <a:off x="2465976" y="4635994"/>
            <a:ext cx="7395715" cy="737235"/>
          </a:xfrm>
          <a:prstGeom prst="rect">
            <a:avLst/>
          </a:prstGeom>
          <a:noFill/>
          <a:ln>
            <a:noFill/>
            <a:miter lim="800000"/>
          </a:ln>
        </p:spPr>
        <p:txBody>
          <a:bodyPr>
            <a:spAutoFit/>
          </a:bodyPr>
          <a:lstStyle>
            <a:defPPr>
              <a:defRPr lang="zh-CN"/>
            </a:defPPr>
            <a:lvl1pPr marL="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1pPr>
            <a:lvl2pPr marL="4572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2pPr>
            <a:lvl3pPr marL="9144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3pPr>
            <a:lvl4pPr marL="13716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4pPr>
            <a:lvl5pPr marL="18288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zh-CN" altLang="en-US" sz="2095">
                <a:solidFill>
                  <a:schemeClr val="tx1"/>
                </a:solidFill>
                <a:latin typeface="楷体" panose="02010609060101010101" pitchFamily="49" charset="-122"/>
                <a:ea typeface="楷体" panose="02010609060101010101" pitchFamily="49" charset="-122"/>
                <a:sym typeface="宋体" panose="02010600030101010101" pitchFamily="2" charset="-122"/>
              </a:rPr>
              <a:t>苏俄粉碎了外国的武装干涉叛乱和国内的反革命叛乱，巩固了新生政权。</a:t>
            </a:r>
            <a:endParaRPr lang="zh-CN" altLang="en-US" sz="2095">
              <a:solidFill>
                <a:schemeClr val="tx1"/>
              </a:solidFill>
              <a:latin typeface="楷体" panose="02010609060101010101" pitchFamily="49" charset="-122"/>
              <a:ea typeface="楷体" panose="02010609060101010101" pitchFamily="49" charset="-122"/>
              <a:sym typeface="宋体" panose="02010600030101010101" pitchFamily="2" charset="-122"/>
            </a:endParaRPr>
          </a:p>
        </p:txBody>
      </p:sp>
      <p:sp>
        <p:nvSpPr>
          <p:cNvPr id="30747" name="Rectangle 2" title=""/>
          <p:cNvSpPr/>
          <p:nvPr>
            <p:custDataLst>
              <p:tags r:id="rId17"/>
            </p:custDataLst>
          </p:nvPr>
        </p:nvSpPr>
        <p:spPr>
          <a:xfrm>
            <a:off x="2465705" y="5476240"/>
            <a:ext cx="8180705" cy="944245"/>
          </a:xfrm>
          <a:prstGeom prst="rect">
            <a:avLst/>
          </a:prstGeom>
          <a:noFill/>
          <a:ln>
            <a:noFill/>
            <a:miter lim="800000"/>
          </a:ln>
        </p:spPr>
        <p:txBody>
          <a:bodyPr lIns="80757" tIns="60567" rIns="20188" bIns="60567" anchor="ctr" anchorCtr="0"/>
          <a:lstStyle>
            <a:defPPr>
              <a:defRPr lang="zh-CN"/>
            </a:defPPr>
            <a:lvl1pPr marL="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1pPr>
            <a:lvl2pPr marL="4572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2pPr>
            <a:lvl3pPr marL="9144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3pPr>
            <a:lvl4pPr marL="13716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4pPr>
            <a:lvl5pPr marL="1828800" indent="0" algn="l" defTabSz="914400" rtl="0" eaLnBrk="0" fontAlgn="base" latinLnBrk="0" hangingPunct="0">
              <a:lnSpc>
                <a:spcPct val="100000"/>
              </a:lnSpc>
              <a:spcBef>
                <a:spcPct val="0"/>
              </a:spcBef>
              <a:spcAft>
                <a:spcPct val="0"/>
              </a:spcAft>
              <a:buClrTx/>
              <a:buSzTx/>
              <a:buFontTx/>
              <a:buNone/>
              <a:defRPr kumimoji="0" lang="zh-CN" altLang="en-US" sz="1800" b="0" i="0" u="none" kern="1200" baseline="0">
                <a:solidFill>
                  <a:schemeClr val="tx1"/>
                </a:solidFill>
                <a:latin typeface="Calibri"/>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en-US" altLang="zh-CN" sz="2095">
                <a:solidFill>
                  <a:schemeClr val="tx1"/>
                </a:solidFill>
                <a:latin typeface="楷体" panose="02010609060101010101" pitchFamily="49" charset="-122"/>
                <a:ea typeface="楷体" panose="02010609060101010101" pitchFamily="49" charset="-122"/>
                <a:cs typeface="楷体" panose="02010609060101010101" pitchFamily="49" charset="-122"/>
              </a:rPr>
              <a:t> (1)</a:t>
            </a:r>
            <a:r>
              <a:rPr lang="zh-CN" altLang="en-US" sz="2095">
                <a:solidFill>
                  <a:schemeClr val="tx1"/>
                </a:solidFill>
                <a:latin typeface="楷体" panose="02010609060101010101" pitchFamily="49" charset="-122"/>
                <a:ea typeface="楷体" panose="02010609060101010101" pitchFamily="49" charset="-122"/>
                <a:cs typeface="楷体" panose="02010609060101010101" pitchFamily="49" charset="-122"/>
              </a:rPr>
              <a:t>对捍卫新生的苏维埃政权、保证国内战争的胜利起到了积极作用。</a:t>
            </a:r>
            <a:r>
              <a:rPr lang="en-US" altLang="zh-CN" sz="2095">
                <a:solidFill>
                  <a:schemeClr val="tx1"/>
                </a:solidFill>
                <a:latin typeface="楷体" panose="02010609060101010101" pitchFamily="49" charset="-122"/>
                <a:ea typeface="楷体" panose="02010609060101010101" pitchFamily="49" charset="-122"/>
                <a:cs typeface="楷体" panose="02010609060101010101" pitchFamily="49" charset="-122"/>
              </a:rPr>
              <a:t>(2)</a:t>
            </a:r>
            <a:r>
              <a:rPr lang="zh-CN" altLang="en-US" sz="2095">
                <a:solidFill>
                  <a:schemeClr val="tx1"/>
                </a:solidFill>
                <a:latin typeface="楷体" panose="02010609060101010101" pitchFamily="49" charset="-122"/>
                <a:ea typeface="楷体" panose="02010609060101010101" pitchFamily="49" charset="-122"/>
                <a:cs typeface="楷体" panose="02010609060101010101" pitchFamily="49" charset="-122"/>
              </a:rPr>
              <a:t>政策的许多措施超出了战时需要，存在许多弊端。</a:t>
            </a:r>
            <a:endParaRPr lang="zh-CN" altLang="en-US" sz="2095">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additive="base">
                                        <p:cTn id="6" dur="1" fill="hold">
                                          <p:stCondLst>
                                            <p:cond delay="0"/>
                                          </p:stCondLst>
                                        </p:cTn>
                                        <p:tgtEl>
                                          <p:spTgt spid="30743"/>
                                        </p:tgtEl>
                                        <p:attrNameLst>
                                          <p:attrName>style.visibility</p:attrName>
                                        </p:attrNameLst>
                                      </p:cBhvr>
                                      <p:to>
                                        <p:strVal val="visible"/>
                                      </p:to>
                                    </p:set>
                                    <p:anim calcmode="lin" valueType="num">
                                      <p:cBhvr additive="base">
                                        <p:cTn id="7" dur="500" fill="hold"/>
                                        <p:tgtEl>
                                          <p:spTgt spid="30743"/>
                                        </p:tgtEl>
                                        <p:attrNameLst>
                                          <p:attrName>ppt_x</p:attrName>
                                        </p:attrNameLst>
                                      </p:cBhvr>
                                      <p:tavLst>
                                        <p:tav tm="0">
                                          <p:val>
                                            <p:strVal val="#ppt_x"/>
                                          </p:val>
                                        </p:tav>
                                        <p:tav tm="100000">
                                          <p:val>
                                            <p:strVal val="#ppt_x"/>
                                          </p:val>
                                        </p:tav>
                                      </p:tavLst>
                                    </p:anim>
                                    <p:anim calcmode="lin" valueType="num">
                                      <p:cBhvr additive="base">
                                        <p:cTn id="8" dur="500" fill="hold"/>
                                        <p:tgtEl>
                                          <p:spTgt spid="3074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grpId="1" nodeType="clickEffect">
                                  <p:stCondLst>
                                    <p:cond delay="0"/>
                                  </p:stCondLst>
                                  <p:childTnLst>
                                    <p:set>
                                      <p:cBhvr additive="base">
                                        <p:cTn id="12" dur="1" fill="hold">
                                          <p:stCondLst>
                                            <p:cond delay="0"/>
                                          </p:stCondLst>
                                        </p:cTn>
                                        <p:tgtEl>
                                          <p:spTgt spid="30744"/>
                                        </p:tgtEl>
                                        <p:attrNameLst>
                                          <p:attrName>style.visibility</p:attrName>
                                        </p:attrNameLst>
                                      </p:cBhvr>
                                      <p:to>
                                        <p:strVal val="visible"/>
                                      </p:to>
                                    </p:set>
                                    <p:anim calcmode="lin" valueType="num">
                                      <p:cBhvr additive="base">
                                        <p:cTn id="13" dur="500" fill="hold"/>
                                        <p:tgtEl>
                                          <p:spTgt spid="30744"/>
                                        </p:tgtEl>
                                        <p:attrNameLst>
                                          <p:attrName>ppt_x</p:attrName>
                                        </p:attrNameLst>
                                      </p:cBhvr>
                                      <p:tavLst>
                                        <p:tav tm="0">
                                          <p:val>
                                            <p:strVal val="#ppt_x"/>
                                          </p:val>
                                        </p:tav>
                                        <p:tav tm="100000">
                                          <p:val>
                                            <p:strVal val="#ppt_x"/>
                                          </p:val>
                                        </p:tav>
                                      </p:tavLst>
                                    </p:anim>
                                    <p:anim calcmode="lin" valueType="num">
                                      <p:cBhvr additive="base">
                                        <p:cTn id="14" dur="500" fill="hold"/>
                                        <p:tgtEl>
                                          <p:spTgt spid="3074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dur="500" fill="hold" grpId="2" nodeType="clickEffect">
                                  <p:stCondLst>
                                    <p:cond delay="0"/>
                                  </p:stCondLst>
                                  <p:childTnLst>
                                    <p:set>
                                      <p:cBhvr additive="base">
                                        <p:cTn id="18" dur="1" fill="hold">
                                          <p:stCondLst>
                                            <p:cond delay="0"/>
                                          </p:stCondLst>
                                        </p:cTn>
                                        <p:tgtEl>
                                          <p:spTgt spid="30745"/>
                                        </p:tgtEl>
                                        <p:attrNameLst>
                                          <p:attrName>style.visibility</p:attrName>
                                        </p:attrNameLst>
                                      </p:cBhvr>
                                      <p:to>
                                        <p:strVal val="visible"/>
                                      </p:to>
                                    </p:set>
                                    <p:anim calcmode="lin" valueType="num">
                                      <p:cBhvr additive="base">
                                        <p:cTn id="19" dur="500" fill="hold"/>
                                        <p:tgtEl>
                                          <p:spTgt spid="30745"/>
                                        </p:tgtEl>
                                        <p:attrNameLst>
                                          <p:attrName>ppt_x</p:attrName>
                                        </p:attrNameLst>
                                      </p:cBhvr>
                                      <p:tavLst>
                                        <p:tav tm="0">
                                          <p:val>
                                            <p:strVal val="#ppt_x"/>
                                          </p:val>
                                        </p:tav>
                                        <p:tav tm="100000">
                                          <p:val>
                                            <p:strVal val="#ppt_x"/>
                                          </p:val>
                                        </p:tav>
                                      </p:tavLst>
                                    </p:anim>
                                    <p:anim calcmode="lin" valueType="num">
                                      <p:cBhvr additive="base">
                                        <p:cTn id="20" dur="500" fill="hold"/>
                                        <p:tgtEl>
                                          <p:spTgt spid="3074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5" presetClass="entr" presetSubtype="10" dur="500" fill="hold" grpId="3" nodeType="clickEffect">
                                  <p:stCondLst>
                                    <p:cond delay="0"/>
                                  </p:stCondLst>
                                  <p:childTnLst>
                                    <p:set>
                                      <p:cBhvr additive="base">
                                        <p:cTn id="24" dur="1" fill="hold">
                                          <p:stCondLst>
                                            <p:cond delay="0"/>
                                          </p:stCondLst>
                                        </p:cTn>
                                        <p:tgtEl>
                                          <p:spTgt spid="30746"/>
                                        </p:tgtEl>
                                        <p:attrNameLst>
                                          <p:attrName>style.visibility</p:attrName>
                                        </p:attrNameLst>
                                      </p:cBhvr>
                                      <p:to>
                                        <p:strVal val="visible"/>
                                      </p:to>
                                    </p:set>
                                    <p:animEffect transition="in" filter="checkerboard(across)">
                                      <p:cBhvr additive="base">
                                        <p:cTn id="25" dur="500" fill="hold"/>
                                        <p:tgtEl>
                                          <p:spTgt spid="30746"/>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2" presetClass="entr" presetSubtype="4" dur="500" fill="hold" grpId="4" nodeType="clickEffect">
                                  <p:stCondLst>
                                    <p:cond delay="0"/>
                                  </p:stCondLst>
                                  <p:childTnLst>
                                    <p:set>
                                      <p:cBhvr additive="base">
                                        <p:cTn id="29" dur="500" fill="hold">
                                          <p:stCondLst>
                                            <p:cond delay="0"/>
                                          </p:stCondLst>
                                        </p:cTn>
                                        <p:tgtEl>
                                          <p:spTgt spid="30747"/>
                                        </p:tgtEl>
                                        <p:attrNameLst>
                                          <p:attrName>style.visibility</p:attrName>
                                        </p:attrNameLst>
                                      </p:cBhvr>
                                      <p:to>
                                        <p:strVal val="visible"/>
                                      </p:to>
                                    </p:set>
                                    <p:anim calcmode="lin" valueType="num">
                                      <p:cBhvr additive="base">
                                        <p:cTn id="30" dur="500" fill="hold"/>
                                        <p:tgtEl>
                                          <p:spTgt spid="30747"/>
                                        </p:tgtEl>
                                        <p:attrNameLst>
                                          <p:attrName>ppt_x</p:attrName>
                                        </p:attrNameLst>
                                      </p:cBhvr>
                                      <p:tavLst>
                                        <p:tav tm="0">
                                          <p:val>
                                            <p:strVal val="#ppt_x"/>
                                          </p:val>
                                        </p:tav>
                                        <p:tav tm="100000">
                                          <p:val>
                                            <p:strVal val="#ppt_x"/>
                                          </p:val>
                                        </p:tav>
                                      </p:tavLst>
                                    </p:anim>
                                    <p:anim calcmode="lin" valueType="num">
                                      <p:cBhvr additive="base">
                                        <p:cTn id="31" dur="500" fill="hold"/>
                                        <p:tgtEl>
                                          <p:spTgt spid="307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3" grpId="0"/>
      <p:bldP spid="30744" grpId="1"/>
      <p:bldP spid="30745" grpId="2"/>
      <p:bldP spid="30746" grpId="3"/>
      <p:bldP spid="30747" grpId="4"/>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graphicFrame>
        <p:nvGraphicFramePr>
          <p:cNvPr id="36866" name="Group 2" title=""/>
          <p:cNvGraphicFramePr>
            <a:graphicFrameLocks noGrp="1"/>
          </p:cNvGraphicFramePr>
          <p:nvPr>
            <p:custDataLst>
              <p:tags r:id="rId11"/>
            </p:custDataLst>
          </p:nvPr>
        </p:nvGraphicFramePr>
        <p:xfrm>
          <a:off x="742950" y="2167890"/>
          <a:ext cx="10706735" cy="4253865"/>
        </p:xfrm>
        <a:graphic>
          <a:graphicData uri="http://schemas.openxmlformats.org/drawingml/2006/table">
            <a:tbl>
              <a:tblPr/>
              <a:tblGrid>
                <a:gridCol w="1363345"/>
                <a:gridCol w="4046220"/>
                <a:gridCol w="5297170"/>
              </a:tblGrid>
              <a:tr h="745490">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28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cs typeface="楷体" panose="02010609060101010101" pitchFamily="49" charset="-122"/>
                        </a:rPr>
                        <a:t>      </a:t>
                      </a:r>
                      <a:r>
                        <a:rPr kumimoji="0" lang="zh-CN" sz="28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cs typeface="楷体" panose="02010609060101010101" pitchFamily="49" charset="-122"/>
                        </a:rPr>
                        <a:t>二月革命</a:t>
                      </a:r>
                      <a:endParaRPr kumimoji="0" lang="zh-CN" sz="28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cs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28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cs typeface="楷体" panose="02010609060101010101" pitchFamily="49" charset="-122"/>
                        </a:rPr>
                        <a:t>           </a:t>
                      </a:r>
                      <a:r>
                        <a:rPr kumimoji="0" lang="zh-CN" sz="28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cs typeface="楷体" panose="02010609060101010101" pitchFamily="49" charset="-122"/>
                        </a:rPr>
                        <a:t>十月革命</a:t>
                      </a:r>
                      <a:endParaRPr kumimoji="0" lang="zh-CN" sz="28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cs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6760">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r>
                        <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rPr>
                        <a:t>目的</a:t>
                      </a:r>
                      <a:endPar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endParaRPr>
                    </a:p>
                  </a:txBody>
                  <a:tcPr marL="91273" marR="912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4855">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r>
                        <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rPr>
                        <a:t>性质</a:t>
                      </a:r>
                      <a:endPar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endParaRPr>
                    </a:p>
                  </a:txBody>
                  <a:tcPr marL="91273" marR="912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5675">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r>
                        <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rPr>
                        <a:t>结果</a:t>
                      </a:r>
                      <a:endPar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endParaRPr>
                    </a:p>
                  </a:txBody>
                  <a:tcPr marL="91273" marR="912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1085">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r>
                        <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rPr>
                        <a:t>影响</a:t>
                      </a:r>
                      <a:endParaRPr kumimoji="0" lang="zh-CN" sz="3200" b="0" i="0" u="none" strike="noStrike" cap="none" normalizeH="0" baseline="0" smtClean="0">
                        <a:ln>
                          <a:noFill/>
                        </a:ln>
                        <a:solidFill>
                          <a:srgbClr val="FF0000"/>
                        </a:solidFill>
                        <a:effectLst/>
                        <a:latin typeface="楷体" panose="02010609060101010101" pitchFamily="49" charset="-122"/>
                        <a:ea typeface="楷体" panose="02010609060101010101" pitchFamily="49" charset="-122"/>
                      </a:endParaRPr>
                    </a:p>
                  </a:txBody>
                  <a:tcPr marL="91273" marR="912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vert="horz" wrap="square"/>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smtClean="0">
                        <a:ln>
                          <a:noFill/>
                        </a:ln>
                        <a:solidFill>
                          <a:schemeClr val="tx1"/>
                        </a:solidFill>
                        <a:effectLst/>
                        <a:latin typeface="楷体" panose="02010609060101010101" pitchFamily="49" charset="-122"/>
                        <a:ea typeface="楷体" panose="02010609060101010101" pitchFamily="49" charset="-122"/>
                      </a:endParaRPr>
                    </a:p>
                  </a:txBody>
                  <a:tcPr marL="91273" marR="912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892" name="Text Box 28" title=""/>
          <p:cNvSpPr txBox="1"/>
          <p:nvPr>
            <p:custDataLst>
              <p:tags r:id="rId12"/>
            </p:custDataLst>
          </p:nvPr>
        </p:nvSpPr>
        <p:spPr>
          <a:xfrm>
            <a:off x="2177271" y="2927985"/>
            <a:ext cx="3633501" cy="52197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推翻沙皇专制统治</a:t>
            </a:r>
            <a:endParaRPr lang="zh-CN" altLang="en-US" sz="2800">
              <a:latin typeface="楷体" panose="02010609060101010101" pitchFamily="49" charset="-122"/>
              <a:ea typeface="楷体" panose="02010609060101010101" pitchFamily="49" charset="-122"/>
            </a:endParaRPr>
          </a:p>
        </p:txBody>
      </p:sp>
      <p:sp>
        <p:nvSpPr>
          <p:cNvPr id="36893" name="Text Box 29" title=""/>
          <p:cNvSpPr txBox="1"/>
          <p:nvPr>
            <p:custDataLst>
              <p:tags r:id="rId13"/>
            </p:custDataLst>
          </p:nvPr>
        </p:nvSpPr>
        <p:spPr>
          <a:xfrm>
            <a:off x="6355876" y="2927985"/>
            <a:ext cx="3738880" cy="521970"/>
          </a:xfrm>
          <a:prstGeom prst="rect">
            <a:avLst/>
          </a:prstGeom>
          <a:noFill/>
          <a:ln w="9525">
            <a:noFill/>
          </a:ln>
        </p:spPr>
        <p:txBody>
          <a:bodyPr wrap="non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推翻资产阶级临时政府</a:t>
            </a:r>
            <a:endParaRPr lang="zh-CN" altLang="en-US" sz="2800">
              <a:latin typeface="楷体" panose="02010609060101010101" pitchFamily="49" charset="-122"/>
              <a:ea typeface="楷体" panose="02010609060101010101" pitchFamily="49" charset="-122"/>
            </a:endParaRPr>
          </a:p>
        </p:txBody>
      </p:sp>
      <p:sp>
        <p:nvSpPr>
          <p:cNvPr id="36894" name="Text Box 30" title=""/>
          <p:cNvSpPr txBox="1"/>
          <p:nvPr>
            <p:custDataLst>
              <p:tags r:id="rId14"/>
            </p:custDataLst>
          </p:nvPr>
        </p:nvSpPr>
        <p:spPr>
          <a:xfrm>
            <a:off x="2177269" y="3713798"/>
            <a:ext cx="3351441" cy="52197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资产阶级民主革命</a:t>
            </a:r>
            <a:endParaRPr lang="zh-CN" altLang="en-US" sz="2800">
              <a:latin typeface="楷体" panose="02010609060101010101" pitchFamily="49" charset="-122"/>
              <a:ea typeface="楷体" panose="02010609060101010101" pitchFamily="49" charset="-122"/>
            </a:endParaRPr>
          </a:p>
        </p:txBody>
      </p:sp>
      <p:sp>
        <p:nvSpPr>
          <p:cNvPr id="36895" name="Text Box 31" title=""/>
          <p:cNvSpPr txBox="1"/>
          <p:nvPr>
            <p:custDataLst>
              <p:tags r:id="rId15"/>
            </p:custDataLst>
          </p:nvPr>
        </p:nvSpPr>
        <p:spPr>
          <a:xfrm>
            <a:off x="6355876" y="3713798"/>
            <a:ext cx="3738880" cy="521970"/>
          </a:xfrm>
          <a:prstGeom prst="rect">
            <a:avLst/>
          </a:prstGeom>
          <a:noFill/>
          <a:ln w="9525">
            <a:noFill/>
          </a:ln>
        </p:spPr>
        <p:txBody>
          <a:bodyPr wrap="non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无产阶级社会主义革命</a:t>
            </a:r>
            <a:endParaRPr lang="zh-CN" altLang="en-US" sz="2800">
              <a:latin typeface="楷体" panose="02010609060101010101" pitchFamily="49" charset="-122"/>
              <a:ea typeface="楷体" panose="02010609060101010101" pitchFamily="49" charset="-122"/>
            </a:endParaRPr>
          </a:p>
        </p:txBody>
      </p:sp>
      <p:sp>
        <p:nvSpPr>
          <p:cNvPr id="36896" name="Text Box 32" title=""/>
          <p:cNvSpPr txBox="1"/>
          <p:nvPr>
            <p:custDataLst>
              <p:tags r:id="rId16"/>
            </p:custDataLst>
          </p:nvPr>
        </p:nvSpPr>
        <p:spPr>
          <a:xfrm>
            <a:off x="2177269" y="4356735"/>
            <a:ext cx="3351441" cy="95313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推翻沙皇专制统治</a:t>
            </a:r>
            <a:endParaRPr lang="zh-CN" altLang="en-US" sz="2800">
              <a:latin typeface="楷体" panose="02010609060101010101" pitchFamily="49" charset="-122"/>
              <a:ea typeface="楷体" panose="02010609060101010101" pitchFamily="49" charset="-122"/>
            </a:endParaRPr>
          </a:p>
          <a:p>
            <a:r>
              <a:rPr lang="zh-CN" altLang="en-US" sz="2800">
                <a:latin typeface="楷体" panose="02010609060101010101" pitchFamily="49" charset="-122"/>
                <a:ea typeface="楷体" panose="02010609060101010101" pitchFamily="49" charset="-122"/>
              </a:rPr>
              <a:t>出现两个政权并存</a:t>
            </a:r>
            <a:endParaRPr lang="zh-CN" altLang="en-US" sz="2800">
              <a:latin typeface="楷体" panose="02010609060101010101" pitchFamily="49" charset="-122"/>
              <a:ea typeface="楷体" panose="02010609060101010101" pitchFamily="49" charset="-122"/>
            </a:endParaRPr>
          </a:p>
        </p:txBody>
      </p:sp>
      <p:sp>
        <p:nvSpPr>
          <p:cNvPr id="36897" name="Text Box 33" title=""/>
          <p:cNvSpPr txBox="1"/>
          <p:nvPr>
            <p:custDataLst>
              <p:tags r:id="rId17"/>
            </p:custDataLst>
          </p:nvPr>
        </p:nvSpPr>
        <p:spPr>
          <a:xfrm>
            <a:off x="6355876" y="4426585"/>
            <a:ext cx="4094480" cy="953135"/>
          </a:xfrm>
          <a:prstGeom prst="rect">
            <a:avLst/>
          </a:prstGeom>
          <a:noFill/>
          <a:ln w="9525">
            <a:noFill/>
          </a:ln>
        </p:spPr>
        <p:txBody>
          <a:bodyPr wrap="non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建立了世界上第一个工兵</a:t>
            </a:r>
            <a:endParaRPr lang="zh-CN" altLang="en-US" sz="2800">
              <a:latin typeface="楷体" panose="02010609060101010101" pitchFamily="49" charset="-122"/>
              <a:ea typeface="楷体" panose="02010609060101010101" pitchFamily="49" charset="-122"/>
            </a:endParaRPr>
          </a:p>
          <a:p>
            <a:r>
              <a:rPr lang="zh-CN" altLang="en-US" sz="2800">
                <a:latin typeface="楷体" panose="02010609060101010101" pitchFamily="49" charset="-122"/>
                <a:ea typeface="楷体" panose="02010609060101010101" pitchFamily="49" charset="-122"/>
              </a:rPr>
              <a:t>苏维埃政权</a:t>
            </a:r>
            <a:endParaRPr lang="zh-CN" altLang="en-US" sz="2800">
              <a:latin typeface="楷体" panose="02010609060101010101" pitchFamily="49" charset="-122"/>
              <a:ea typeface="楷体" panose="02010609060101010101" pitchFamily="49" charset="-122"/>
            </a:endParaRPr>
          </a:p>
        </p:txBody>
      </p:sp>
      <p:sp>
        <p:nvSpPr>
          <p:cNvPr id="36898" name="Text Box 34" title=""/>
          <p:cNvSpPr txBox="1"/>
          <p:nvPr>
            <p:custDataLst>
              <p:tags r:id="rId18"/>
            </p:custDataLst>
          </p:nvPr>
        </p:nvSpPr>
        <p:spPr>
          <a:xfrm>
            <a:off x="2177269" y="5566410"/>
            <a:ext cx="3509902" cy="52197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结束了沙皇专制制度</a:t>
            </a:r>
            <a:endParaRPr lang="zh-CN" altLang="en-US" sz="2800">
              <a:latin typeface="楷体" panose="02010609060101010101" pitchFamily="49" charset="-122"/>
              <a:ea typeface="楷体" panose="02010609060101010101" pitchFamily="49" charset="-122"/>
            </a:endParaRPr>
          </a:p>
        </p:txBody>
      </p:sp>
      <p:sp>
        <p:nvSpPr>
          <p:cNvPr id="36899" name="Text Box 35" title=""/>
          <p:cNvSpPr txBox="1"/>
          <p:nvPr>
            <p:custDataLst>
              <p:tags r:id="rId19"/>
            </p:custDataLst>
          </p:nvPr>
        </p:nvSpPr>
        <p:spPr>
          <a:xfrm>
            <a:off x="6355876" y="5566410"/>
            <a:ext cx="3383280" cy="521970"/>
          </a:xfrm>
          <a:prstGeom prst="rect">
            <a:avLst/>
          </a:prstGeom>
          <a:noFill/>
          <a:ln w="9525">
            <a:noFill/>
          </a:ln>
        </p:spPr>
        <p:txBody>
          <a:bodyPr wrap="non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pitchFamily="49" charset="-122"/>
                <a:ea typeface="楷体" panose="02010609060101010101" pitchFamily="49" charset="-122"/>
              </a:rPr>
              <a:t>走上了社会主义道路</a:t>
            </a:r>
            <a:endParaRPr lang="zh-CN" altLang="en-US" sz="2800">
              <a:latin typeface="楷体" panose="02010609060101010101" pitchFamily="49" charset="-122"/>
              <a:ea typeface="楷体" panose="02010609060101010101" pitchFamily="49" charset="-122"/>
            </a:endParaRPr>
          </a:p>
        </p:txBody>
      </p:sp>
      <p:sp>
        <p:nvSpPr>
          <p:cNvPr id="4" name="文本框 7" title=""/>
          <p:cNvSpPr txBox="1">
            <a:spLocks noChangeArrowheads="1"/>
          </p:cNvSpPr>
          <p:nvPr>
            <p:custDataLst>
              <p:tags r:id="rId20"/>
            </p:custDataLst>
          </p:nvPr>
        </p:nvSpPr>
        <p:spPr bwMode="auto">
          <a:xfrm>
            <a:off x="3468370" y="1535430"/>
            <a:ext cx="5805170" cy="583565"/>
          </a:xfrm>
          <a:prstGeom prst="rect">
            <a:avLst/>
          </a:prstGeom>
          <a:solidFill>
            <a:schemeClr val="accent4">
              <a:lumMod val="60000"/>
              <a:lumOff val="4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等线" panose="02010600030101010101" charset="-122"/>
              </a:rPr>
              <a:t>俄</a:t>
            </a:r>
            <a:r>
              <a:rPr lang="zh-CN" altLang="en-US" sz="32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Calibri"/>
              </a:rPr>
              <a:t>比较二月革命和十月革命</a:t>
            </a:r>
            <a:endParaRPr lang="zh-CN" altLang="en-US" sz="32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Calibri"/>
            </a:endParaRPr>
          </a:p>
        </p:txBody>
      </p:sp>
      <p:sp>
        <p:nvSpPr>
          <p:cNvPr id="5" name="矩形: 圆角 17" title=""/>
          <p:cNvSpPr/>
          <p:nvPr>
            <p:custDataLst>
              <p:tags r:id="rId21"/>
            </p:custDataLst>
          </p:nvPr>
        </p:nvSpPr>
        <p:spPr bwMode="auto">
          <a:xfrm>
            <a:off x="1174115" y="1468755"/>
            <a:ext cx="2116455" cy="593725"/>
          </a:xfrm>
          <a:prstGeom prst="roundRect">
            <a:avLst>
              <a:gd name="adj" fmla="val 7457"/>
            </a:avLst>
          </a:prstGeom>
          <a:solidFill>
            <a:srgbClr val="FFFFFF"/>
          </a:solidFill>
          <a:ln w="12700" cap="flat">
            <a:solidFill>
              <a:schemeClr val="bg2">
                <a:lumMod val="65000"/>
              </a:schemeClr>
            </a:solidFill>
            <a:prstDash val="solid"/>
            <a:miter lim="800000"/>
          </a:ln>
          <a:extLs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square" lIns="91406" tIns="45703" rIns="91406" bIns="45703"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zh-CN" altLang="en-US">
              <a:latin typeface="方正小标宋简体" panose="02010601030101010101" charset="-122"/>
              <a:ea typeface="方正小标宋简体" panose="02010601030101010101" charset="-122"/>
            </a:endParaRPr>
          </a:p>
        </p:txBody>
      </p:sp>
      <p:sp>
        <p:nvSpPr>
          <p:cNvPr id="6" name="文本框 5" title=""/>
          <p:cNvSpPr txBox="1"/>
          <p:nvPr>
            <p:custDataLst>
              <p:tags r:id="rId22"/>
            </p:custDataLst>
          </p:nvPr>
        </p:nvSpPr>
        <p:spPr>
          <a:xfrm>
            <a:off x="1301750" y="1478915"/>
            <a:ext cx="1861820" cy="583565"/>
          </a:xfrm>
          <a:prstGeom prst="rect">
            <a:avLst/>
          </a:prstGeom>
          <a:solidFill>
            <a:srgbClr val="00B050"/>
          </a:solidFill>
        </p:spPr>
        <p:txBody>
          <a:bodyPr wrap="square" rtlCol="0">
            <a:spAutoFit/>
          </a:bodyPr>
          <a:lstStyle>
            <a:defPPr>
              <a:defRPr lang="zh-CN"/>
            </a:defPPr>
            <a:lvl1pPr marL="0" algn="l" defTabSz="914400" rtl="0" eaLnBrk="1" latinLnBrk="0" hangingPunct="1">
              <a:defRPr sz="32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a:solidFill>
                  <a:schemeClr val="bg1"/>
                </a:solidFill>
                <a:latin typeface="方正小标宋简体" panose="02010601030101010101" charset="-122"/>
                <a:ea typeface="方正小标宋简体" panose="02010601030101010101" charset="-122"/>
              </a:rPr>
              <a:t>知识拓展</a:t>
            </a:r>
            <a:endParaRPr lang="zh-CN" altLang="en-US">
              <a:solidFill>
                <a:schemeClr val="bg1"/>
              </a:solidFill>
              <a:latin typeface="方正小标宋简体" panose="02010601030101010101" charset="-122"/>
              <a:ea typeface="方正小标宋简体" panose="02010601030101010101" charset="-122"/>
            </a:endParaRPr>
          </a:p>
        </p:txBody>
      </p:sp>
      <p:cxnSp>
        <p:nvCxnSpPr>
          <p:cNvPr id="20" name="直接连接符 19" title=""/>
          <p:cNvCxnSpPr>
            <a:endCxn id="5" idx="1"/>
          </p:cNvCxnSpPr>
          <p:nvPr>
            <p:custDataLst>
              <p:tags r:id="rId23"/>
            </p:custDataLst>
          </p:nvPr>
        </p:nvCxnSpPr>
        <p:spPr>
          <a:xfrm flipV="1">
            <a:off x="340360" y="1765935"/>
            <a:ext cx="833755" cy="12065"/>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6892"/>
                                        </p:tgtEl>
                                        <p:attrNameLst>
                                          <p:attrName>style.visibility</p:attrName>
                                        </p:attrNameLst>
                                      </p:cBhvr>
                                      <p:to>
                                        <p:strVal val="visible"/>
                                      </p:to>
                                    </p:set>
                                    <p:animEffect transition="in" filter="blinds(horizontal)">
                                      <p:cBhvr>
                                        <p:cTn id="7" dur="500"/>
                                        <p:tgtEl>
                                          <p:spTgt spid="3689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2" dur="500" fill="hold" grpId="0" nodeType="clickEffect">
                                  <p:stCondLst>
                                    <p:cond delay="0"/>
                                  </p:stCondLst>
                                  <p:childTnLst>
                                    <p:set>
                                      <p:cBhvr>
                                        <p:cTn id="11" dur="1" fill="hold">
                                          <p:stCondLst>
                                            <p:cond delay="0"/>
                                          </p:stCondLst>
                                        </p:cTn>
                                        <p:tgtEl>
                                          <p:spTgt spid="36893"/>
                                        </p:tgtEl>
                                        <p:attrNameLst>
                                          <p:attrName>style.visibility</p:attrName>
                                        </p:attrNameLst>
                                      </p:cBhvr>
                                      <p:to>
                                        <p:strVal val="visible"/>
                                      </p:to>
                                    </p:set>
                                    <p:anim calcmode="lin" valueType="num">
                                      <p:cBhvr>
                                        <p:cTn id="12" dur="500" fill="hold"/>
                                        <p:tgtEl>
                                          <p:spTgt spid="36893"/>
                                        </p:tgtEl>
                                        <p:attrNameLst>
                                          <p:attrName>ppt_x</p:attrName>
                                        </p:attrNameLst>
                                      </p:cBhvr>
                                      <p:tavLst>
                                        <p:tav tm="0">
                                          <p:val>
                                            <p:strVal val="1+#ppt_w/2"/>
                                          </p:val>
                                        </p:tav>
                                        <p:tav tm="100000">
                                          <p:val>
                                            <p:strVal val="#ppt_x"/>
                                          </p:val>
                                        </p:tav>
                                      </p:tavLst>
                                    </p:anim>
                                    <p:anim calcmode="lin" valueType="num">
                                      <p:cBhvr>
                                        <p:cTn id="13" dur="500" fill="hold"/>
                                        <p:tgtEl>
                                          <p:spTgt spid="36893"/>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3" presetClass="entr" presetSubtype="10" dur="500" fill="hold" grpId="0" nodeType="clickEffect">
                                  <p:stCondLst>
                                    <p:cond delay="0"/>
                                  </p:stCondLst>
                                  <p:childTnLst>
                                    <p:set>
                                      <p:cBhvr>
                                        <p:cTn id="17" dur="1" fill="hold">
                                          <p:stCondLst>
                                            <p:cond delay="0"/>
                                          </p:stCondLst>
                                        </p:cTn>
                                        <p:tgtEl>
                                          <p:spTgt spid="36894"/>
                                        </p:tgtEl>
                                        <p:attrNameLst>
                                          <p:attrName>style.visibility</p:attrName>
                                        </p:attrNameLst>
                                      </p:cBhvr>
                                      <p:to>
                                        <p:strVal val="visible"/>
                                      </p:to>
                                    </p:set>
                                    <p:animEffect transition="in" filter="blinds(horizontal)">
                                      <p:cBhvr>
                                        <p:cTn id="18" dur="500"/>
                                        <p:tgtEl>
                                          <p:spTgt spid="36894"/>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2" dur="500" fill="hold" grpId="0" nodeType="clickEffect">
                                  <p:stCondLst>
                                    <p:cond delay="0"/>
                                  </p:stCondLst>
                                  <p:childTnLst>
                                    <p:set>
                                      <p:cBhvr>
                                        <p:cTn id="22" dur="1" fill="hold">
                                          <p:stCondLst>
                                            <p:cond delay="0"/>
                                          </p:stCondLst>
                                        </p:cTn>
                                        <p:tgtEl>
                                          <p:spTgt spid="36895"/>
                                        </p:tgtEl>
                                        <p:attrNameLst>
                                          <p:attrName>style.visibility</p:attrName>
                                        </p:attrNameLst>
                                      </p:cBhvr>
                                      <p:to>
                                        <p:strVal val="visible"/>
                                      </p:to>
                                    </p:set>
                                    <p:anim calcmode="lin" valueType="num">
                                      <p:cBhvr>
                                        <p:cTn id="23" dur="500" fill="hold"/>
                                        <p:tgtEl>
                                          <p:spTgt spid="36895"/>
                                        </p:tgtEl>
                                        <p:attrNameLst>
                                          <p:attrName>ppt_x</p:attrName>
                                        </p:attrNameLst>
                                      </p:cBhvr>
                                      <p:tavLst>
                                        <p:tav tm="0">
                                          <p:val>
                                            <p:strVal val="1+#ppt_w/2"/>
                                          </p:val>
                                        </p:tav>
                                        <p:tav tm="100000">
                                          <p:val>
                                            <p:strVal val="#ppt_x"/>
                                          </p:val>
                                        </p:tav>
                                      </p:tavLst>
                                    </p:anim>
                                    <p:anim calcmode="lin" valueType="num">
                                      <p:cBhvr>
                                        <p:cTn id="24" dur="500" fill="hold"/>
                                        <p:tgtEl>
                                          <p:spTgt spid="36895"/>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p:stCondLst>
                              <p:cond delay="0"/>
                            </p:stCondLst>
                            <p:childTnLst>
                              <p:par>
                                <p:cTn id="27" presetID="3" presetClass="entr" presetSubtype="10" dur="500" fill="hold" grpId="0" nodeType="clickEffect">
                                  <p:stCondLst>
                                    <p:cond delay="0"/>
                                  </p:stCondLst>
                                  <p:childTnLst>
                                    <p:set>
                                      <p:cBhvr>
                                        <p:cTn id="28" dur="1" fill="hold">
                                          <p:stCondLst>
                                            <p:cond delay="0"/>
                                          </p:stCondLst>
                                        </p:cTn>
                                        <p:tgtEl>
                                          <p:spTgt spid="36896"/>
                                        </p:tgtEl>
                                        <p:attrNameLst>
                                          <p:attrName>style.visibility</p:attrName>
                                        </p:attrNameLst>
                                      </p:cBhvr>
                                      <p:to>
                                        <p:strVal val="visible"/>
                                      </p:to>
                                    </p:set>
                                    <p:animEffect transition="in" filter="blinds(horizontal)">
                                      <p:cBhvr>
                                        <p:cTn id="29" dur="500"/>
                                        <p:tgtEl>
                                          <p:spTgt spid="36896"/>
                                        </p:tgtEl>
                                      </p:cBhvr>
                                    </p:animEffect>
                                  </p:childTnLst>
                                </p:cTn>
                              </p:par>
                            </p:childTnLst>
                          </p:cTn>
                        </p:par>
                      </p:childTnLst>
                    </p:cTn>
                  </p:par>
                  <p:par>
                    <p:cTn id="30" fill="hold" nodeType="clickPar">
                      <p:stCondLst>
                        <p:cond delay="indefinite"/>
                      </p:stCondLst>
                      <p:childTnLst>
                        <p:par>
                          <p:cTn id="31" fill="hold">
                            <p:stCondLst>
                              <p:cond delay="0"/>
                            </p:stCondLst>
                            <p:childTnLst>
                              <p:par>
                                <p:cTn id="32" presetID="2" presetClass="entr" presetSubtype="2" dur="500" fill="hold" grpId="0" nodeType="clickEffect">
                                  <p:stCondLst>
                                    <p:cond delay="0"/>
                                  </p:stCondLst>
                                  <p:childTnLst>
                                    <p:set>
                                      <p:cBhvr>
                                        <p:cTn id="33" dur="1" fill="hold">
                                          <p:stCondLst>
                                            <p:cond delay="0"/>
                                          </p:stCondLst>
                                        </p:cTn>
                                        <p:tgtEl>
                                          <p:spTgt spid="36897"/>
                                        </p:tgtEl>
                                        <p:attrNameLst>
                                          <p:attrName>style.visibility</p:attrName>
                                        </p:attrNameLst>
                                      </p:cBhvr>
                                      <p:to>
                                        <p:strVal val="visible"/>
                                      </p:to>
                                    </p:set>
                                    <p:anim calcmode="lin" valueType="num">
                                      <p:cBhvr>
                                        <p:cTn id="34" dur="500" fill="hold"/>
                                        <p:tgtEl>
                                          <p:spTgt spid="36897"/>
                                        </p:tgtEl>
                                        <p:attrNameLst>
                                          <p:attrName>ppt_x</p:attrName>
                                        </p:attrNameLst>
                                      </p:cBhvr>
                                      <p:tavLst>
                                        <p:tav tm="0">
                                          <p:val>
                                            <p:strVal val="1+#ppt_w/2"/>
                                          </p:val>
                                        </p:tav>
                                        <p:tav tm="100000">
                                          <p:val>
                                            <p:strVal val="#ppt_x"/>
                                          </p:val>
                                        </p:tav>
                                      </p:tavLst>
                                    </p:anim>
                                    <p:anim calcmode="lin" valueType="num">
                                      <p:cBhvr>
                                        <p:cTn id="35" dur="500" fill="hold"/>
                                        <p:tgtEl>
                                          <p:spTgt spid="36897"/>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p:stCondLst>
                              <p:cond delay="0"/>
                            </p:stCondLst>
                            <p:childTnLst>
                              <p:par>
                                <p:cTn id="38" presetID="3" presetClass="entr" presetSubtype="10" dur="500" fill="hold" grpId="0" nodeType="clickEffect">
                                  <p:stCondLst>
                                    <p:cond delay="0"/>
                                  </p:stCondLst>
                                  <p:childTnLst>
                                    <p:set>
                                      <p:cBhvr>
                                        <p:cTn id="39" dur="1" fill="hold">
                                          <p:stCondLst>
                                            <p:cond delay="0"/>
                                          </p:stCondLst>
                                        </p:cTn>
                                        <p:tgtEl>
                                          <p:spTgt spid="36898"/>
                                        </p:tgtEl>
                                        <p:attrNameLst>
                                          <p:attrName>style.visibility</p:attrName>
                                        </p:attrNameLst>
                                      </p:cBhvr>
                                      <p:to>
                                        <p:strVal val="visible"/>
                                      </p:to>
                                    </p:set>
                                    <p:animEffect transition="in" filter="blinds(horizontal)">
                                      <p:cBhvr>
                                        <p:cTn id="40" dur="500"/>
                                        <p:tgtEl>
                                          <p:spTgt spid="36898"/>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2" presetClass="entr" presetSubtype="2" dur="500" fill="hold" grpId="0" nodeType="clickEffect">
                                  <p:stCondLst>
                                    <p:cond delay="0"/>
                                  </p:stCondLst>
                                  <p:childTnLst>
                                    <p:set>
                                      <p:cBhvr>
                                        <p:cTn id="44" dur="1" fill="hold">
                                          <p:stCondLst>
                                            <p:cond delay="0"/>
                                          </p:stCondLst>
                                        </p:cTn>
                                        <p:tgtEl>
                                          <p:spTgt spid="36899"/>
                                        </p:tgtEl>
                                        <p:attrNameLst>
                                          <p:attrName>style.visibility</p:attrName>
                                        </p:attrNameLst>
                                      </p:cBhvr>
                                      <p:to>
                                        <p:strVal val="visible"/>
                                      </p:to>
                                    </p:set>
                                    <p:anim calcmode="lin" valueType="num">
                                      <p:cBhvr>
                                        <p:cTn id="45" dur="500" fill="hold"/>
                                        <p:tgtEl>
                                          <p:spTgt spid="36899"/>
                                        </p:tgtEl>
                                        <p:attrNameLst>
                                          <p:attrName>ppt_x</p:attrName>
                                        </p:attrNameLst>
                                      </p:cBhvr>
                                      <p:tavLst>
                                        <p:tav tm="0">
                                          <p:val>
                                            <p:strVal val="1+#ppt_w/2"/>
                                          </p:val>
                                        </p:tav>
                                        <p:tav tm="100000">
                                          <p:val>
                                            <p:strVal val="#ppt_x"/>
                                          </p:val>
                                        </p:tav>
                                      </p:tavLst>
                                    </p:anim>
                                    <p:anim calcmode="lin" valueType="num">
                                      <p:cBhvr>
                                        <p:cTn id="46" dur="500" fill="hold"/>
                                        <p:tgtEl>
                                          <p:spTgt spid="368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2" grpId="0"/>
      <p:bldP spid="36893" grpId="0"/>
      <p:bldP spid="36894" grpId="0"/>
      <p:bldP spid="36895" grpId="0"/>
      <p:bldP spid="36896" grpId="0"/>
      <p:bldP spid="36897" grpId="0"/>
      <p:bldP spid="36898" grpId="0"/>
      <p:bldP spid="36899"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custDataLst>
            <p:tags r:id="rId2"/>
          </p:custDataLst>
        </p:nvPr>
      </p:nvGrpSpPr>
      <p:grpSpPr>
        <a:xfrm>
          <a:off x="0" y="0"/>
          <a:ext cx="0" cy="0"/>
        </a:xfrm>
      </p:grpSpPr>
      <p:sp>
        <p:nvSpPr>
          <p:cNvPr id="3" name="圆角矩形 2" title=""/>
          <p:cNvSpPr/>
          <p:nvPr>
            <p:custDataLst>
              <p:tags r:id="rId3"/>
            </p:custDataLst>
          </p:nvPr>
        </p:nvSpPr>
        <p:spPr>
          <a:xfrm>
            <a:off x="145550" y="105631"/>
            <a:ext cx="11900899" cy="6646737"/>
          </a:xfrm>
          <a:prstGeom prst="roundRect">
            <a:avLst>
              <a:gd name="adj" fmla="val 0"/>
            </a:avLst>
          </a:prstGeom>
          <a:noFill/>
          <a:ln w="381000">
            <a:solidFill>
              <a:srgbClr val="43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nvGrpSpPr>
          <p:cNvPr id="15" name="组合 14" title=""/>
          <p:cNvGrpSpPr/>
          <p:nvPr>
            <p:custDataLst>
              <p:tags r:id="rId4"/>
            </p:custDataLst>
          </p:nvPr>
        </p:nvGrpSpPr>
        <p:grpSpPr>
          <a:xfrm>
            <a:off x="2341880" y="259715"/>
            <a:ext cx="1226820" cy="1226820"/>
            <a:chOff x="4022919" y="1953286"/>
            <a:chExt cx="1620000" cy="1620000"/>
          </a:xfrm>
          <a:solidFill>
            <a:srgbClr val="38518C"/>
          </a:solidFill>
        </p:grpSpPr>
        <p:sp>
          <p:nvSpPr>
            <p:cNvPr id="18" name="任意多边形 17"/>
            <p:cNvSpPr/>
            <p:nvPr>
              <p:custDataLst>
                <p:tags r:id="rId5"/>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19" name="任意多边形 18"/>
            <p:cNvSpPr/>
            <p:nvPr>
              <p:custDataLst>
                <p:tags r:id="rId6"/>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grpSp>
        <p:nvGrpSpPr>
          <p:cNvPr id="24" name="组合 23" title=""/>
          <p:cNvGrpSpPr/>
          <p:nvPr>
            <p:custDataLst>
              <p:tags r:id="rId7"/>
            </p:custDataLst>
          </p:nvPr>
        </p:nvGrpSpPr>
        <p:grpSpPr>
          <a:xfrm>
            <a:off x="8689340" y="259715"/>
            <a:ext cx="1226820" cy="1226820"/>
            <a:chOff x="4022919" y="1953286"/>
            <a:chExt cx="1620000" cy="1620000"/>
          </a:xfrm>
          <a:solidFill>
            <a:srgbClr val="38518C"/>
          </a:solidFill>
        </p:grpSpPr>
        <p:sp>
          <p:nvSpPr>
            <p:cNvPr id="25" name="任意多边形 24"/>
            <p:cNvSpPr/>
            <p:nvPr>
              <p:custDataLst>
                <p:tags r:id="rId8"/>
              </p:custDataLst>
            </p:nvPr>
          </p:nvSpPr>
          <p:spPr bwMode="auto">
            <a:xfrm rot="5400000">
              <a:off x="4022919" y="1953286"/>
              <a:ext cx="1620000" cy="1620000"/>
            </a:xfrm>
            <a:custGeom>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4349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sp>
          <p:nvSpPr>
            <p:cNvPr id="26" name="任意多边形 25"/>
            <p:cNvSpPr/>
            <p:nvPr>
              <p:custDataLst>
                <p:tags r:id="rId9"/>
              </p:custDataLst>
            </p:nvPr>
          </p:nvSpPr>
          <p:spPr bwMode="auto">
            <a:xfrm rot="5400000">
              <a:off x="4183108" y="2120597"/>
              <a:ext cx="1292840" cy="1285374"/>
            </a:xfrm>
            <a:custGeom>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7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7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7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775"/>
                    <a:pt x="1325653" y="12017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775"/>
                  </a:cubicBezTo>
                  <a:cubicBezTo>
                    <a:pt x="494092" y="12017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7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43495F"/>
              </a:solid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itchFamily="34" charset="0"/>
                <a:ea typeface="微软雅黑" panose="020b0503020204020204" charset="-122"/>
                <a:sym typeface="Arial" pitchFamily="34" charset="0"/>
              </a:endParaRPr>
            </a:p>
          </p:txBody>
        </p:sp>
      </p:grpSp>
      <p:sp>
        <p:nvSpPr>
          <p:cNvPr id="14" name="文本框 13" title=""/>
          <p:cNvSpPr txBox="1"/>
          <p:nvPr>
            <p:custDataLst>
              <p:tags r:id="rId10"/>
            </p:custDataLst>
          </p:nvPr>
        </p:nvSpPr>
        <p:spPr>
          <a:xfrm>
            <a:off x="3560445" y="481330"/>
            <a:ext cx="5131435" cy="783590"/>
          </a:xfrm>
          <a:prstGeom prst="rect">
            <a:avLst/>
          </a:prstGeom>
          <a:noFill/>
          <a:ln w="28575" cmpd="sng">
            <a:solidFill>
              <a:srgbClr val="43495F"/>
            </a:solidFill>
            <a:prstDash val="solid"/>
          </a:ln>
        </p:spPr>
        <p:txBody>
          <a:bodyPr wrap="square" rtlCol="0">
            <a:spAutoFit/>
          </a:bodyPr>
          <a:lstStyle>
            <a:defPPr>
              <a:defRPr lang="zh-CN"/>
            </a:defPPr>
            <a:lvl1pPr marL="0" algn="dist" defTabSz="914400" rtl="0" eaLnBrk="1" latinLnBrk="0" hangingPunct="1">
              <a:defRPr sz="3600" kern="12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肆</a:t>
            </a:r>
            <a:r>
              <a:rPr lang="en-US" altLang="zh-CN"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rPr>
              <a:t>单元重点详解</a:t>
            </a:r>
            <a:endParaRPr lang="zh-CN" altLang="en-US" sz="4500">
              <a:solidFill>
                <a:srgbClr val="43495F"/>
              </a:solidFill>
              <a:effectLst/>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5" name="矩形: 圆角 17" title=""/>
          <p:cNvSpPr/>
          <p:nvPr>
            <p:custDataLst>
              <p:tags r:id="rId11"/>
            </p:custDataLst>
          </p:nvPr>
        </p:nvSpPr>
        <p:spPr bwMode="auto">
          <a:xfrm>
            <a:off x="1174115" y="1468755"/>
            <a:ext cx="2116455" cy="593725"/>
          </a:xfrm>
          <a:prstGeom prst="roundRect">
            <a:avLst>
              <a:gd name="adj" fmla="val 7457"/>
            </a:avLst>
          </a:prstGeom>
          <a:solidFill>
            <a:srgbClr val="FFFFFF"/>
          </a:solidFill>
          <a:ln w="12700" cap="flat">
            <a:solidFill>
              <a:schemeClr val="bg2">
                <a:lumMod val="65000"/>
              </a:schemeClr>
            </a:solidFill>
            <a:prstDash val="solid"/>
            <a:miter lim="800000"/>
          </a:ln>
          <a:extLs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square" lIns="91406" tIns="45703" rIns="91406" bIns="45703"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zh-CN" altLang="en-US">
              <a:latin typeface="方正小标宋简体" panose="02010601030101010101" charset="-122"/>
              <a:ea typeface="方正小标宋简体" panose="02010601030101010101" charset="-122"/>
            </a:endParaRPr>
          </a:p>
        </p:txBody>
      </p:sp>
      <p:sp>
        <p:nvSpPr>
          <p:cNvPr id="6" name="文本框 5" title=""/>
          <p:cNvSpPr txBox="1"/>
          <p:nvPr>
            <p:custDataLst>
              <p:tags r:id="rId12"/>
            </p:custDataLst>
          </p:nvPr>
        </p:nvSpPr>
        <p:spPr>
          <a:xfrm>
            <a:off x="1301750" y="1478915"/>
            <a:ext cx="1861820" cy="583565"/>
          </a:xfrm>
          <a:prstGeom prst="rect">
            <a:avLst/>
          </a:prstGeom>
          <a:solidFill>
            <a:srgbClr val="00B050"/>
          </a:solidFill>
        </p:spPr>
        <p:txBody>
          <a:bodyPr wrap="square" rtlCol="0">
            <a:spAutoFit/>
          </a:bodyPr>
          <a:lstStyle>
            <a:defPPr>
              <a:defRPr lang="zh-CN"/>
            </a:defPPr>
            <a:lvl1pPr marL="0" algn="l" defTabSz="914400" rtl="0" eaLnBrk="1" latinLnBrk="0" hangingPunct="1">
              <a:defRPr sz="32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a:solidFill>
                  <a:schemeClr val="bg1"/>
                </a:solidFill>
                <a:latin typeface="方正小标宋简体" panose="02010601030101010101" charset="-122"/>
                <a:ea typeface="方正小标宋简体" panose="02010601030101010101" charset="-122"/>
              </a:rPr>
              <a:t>知识拓展</a:t>
            </a:r>
            <a:endParaRPr lang="zh-CN" altLang="en-US">
              <a:solidFill>
                <a:schemeClr val="bg1"/>
              </a:solidFill>
              <a:latin typeface="方正小标宋简体" panose="02010601030101010101" charset="-122"/>
              <a:ea typeface="方正小标宋简体" panose="02010601030101010101" charset="-122"/>
            </a:endParaRPr>
          </a:p>
        </p:txBody>
      </p:sp>
      <p:cxnSp>
        <p:nvCxnSpPr>
          <p:cNvPr id="20" name="直接连接符 19" title=""/>
          <p:cNvCxnSpPr>
            <a:endCxn id="5" idx="1"/>
          </p:cNvCxnSpPr>
          <p:nvPr>
            <p:custDataLst>
              <p:tags r:id="rId13"/>
            </p:custDataLst>
          </p:nvPr>
        </p:nvCxnSpPr>
        <p:spPr>
          <a:xfrm flipV="1">
            <a:off x="340360" y="1765935"/>
            <a:ext cx="833755" cy="12065"/>
          </a:xfrm>
          <a:prstGeom prst="line">
            <a:avLst/>
          </a:prstGeom>
        </p:spPr>
        <p:style>
          <a:lnRef idx="3">
            <a:schemeClr val="dk1"/>
          </a:lnRef>
          <a:fillRef idx="0">
            <a:schemeClr val="dk1"/>
          </a:fillRef>
          <a:effectRef idx="2">
            <a:schemeClr val="dk1"/>
          </a:effectRef>
          <a:fontRef idx="minor">
            <a:schemeClr val="tx1"/>
          </a:fontRef>
        </p:style>
      </p:cxnSp>
      <p:graphicFrame>
        <p:nvGraphicFramePr>
          <p:cNvPr id="10" name="表格 9" title=""/>
          <p:cNvGraphicFramePr>
            <a:graphicFrameLocks noGrp="1"/>
          </p:cNvGraphicFramePr>
          <p:nvPr>
            <p:custDataLst>
              <p:tags r:id="rId14"/>
            </p:custDataLst>
          </p:nvPr>
        </p:nvGraphicFramePr>
        <p:xfrm>
          <a:off x="425027" y="2168102"/>
          <a:ext cx="11161395" cy="4380865"/>
        </p:xfrm>
        <a:graphic>
          <a:graphicData uri="http://schemas.openxmlformats.org/drawingml/2006/table">
            <a:tbl>
              <a:tblPr firstRow="1" bandRow="1">
                <a:tableStyleId>{5C22544A-7EE6-4342-B048-85BDC9FD1C3A}</a:tableStyleId>
              </a:tblPr>
              <a:tblGrid>
                <a:gridCol w="534035"/>
                <a:gridCol w="868680"/>
                <a:gridCol w="6346825"/>
                <a:gridCol w="3411855"/>
              </a:tblGrid>
              <a:tr h="487680">
                <a:tc gridSpan="2">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rPr>
                        <a:t>项目</a:t>
                      </a: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alpha val="25000"/>
                      </a:srgbClr>
                    </a:solidFill>
                  </a:tcPr>
                </a:tc>
                <a:tc hMerge="1">
                  <a:txBody>
                    <a:bodyPr vert="horz" wrap="square"/>
                    <a:lstStyle/>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c>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sym typeface="+mn-ea"/>
                        </a:rPr>
                        <a:t>中国新民主主义革命道路</a:t>
                      </a:r>
                      <a:endParaRPr lang="zh-CN" altLang="en-US" sz="2400" b="0">
                        <a:solidFill>
                          <a:schemeClr val="tx1"/>
                        </a:solidFill>
                        <a:latin typeface="楷体" panose="02010609060101010101" pitchFamily="49" charset="-122"/>
                        <a:ea typeface="楷体" panose="02010609060101010101" pitchFamily="49" charset="-122"/>
                        <a:sym typeface="+mn-ea"/>
                      </a:endParaRPr>
                    </a:p>
                  </a:txBody>
                  <a:tcPr marL="121920" marR="121920" marT="60960" marB="60960">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alpha val="25000"/>
                      </a:srgbClr>
                    </a:solidFill>
                  </a:tcPr>
                </a:tc>
                <a:tc>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sym typeface="+mn-ea"/>
                        </a:rPr>
                        <a:t>苏俄革命道路</a:t>
                      </a:r>
                      <a:endParaRPr lang="zh-CN" altLang="en-US" sz="2400" b="0">
                        <a:solidFill>
                          <a:schemeClr val="tx1"/>
                        </a:solidFill>
                        <a:latin typeface="楷体" panose="02010609060101010101" pitchFamily="49" charset="-122"/>
                        <a:ea typeface="楷体" panose="02010609060101010101" pitchFamily="49" charset="-122"/>
                        <a:sym typeface="+mn-ea"/>
                      </a:endParaRPr>
                    </a:p>
                  </a:txBody>
                  <a:tcPr marL="121920" marR="121920" marT="60960" marB="60960">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alpha val="25000"/>
                      </a:srgbClr>
                    </a:solidFill>
                  </a:tcPr>
                </a:tc>
              </a:tr>
              <a:tr h="542290">
                <a:tc rowSpan="3">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rPr>
                        <a:t>不同点</a:t>
                      </a: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alpha val="25000"/>
                      </a:srgbClr>
                    </a:solidFill>
                  </a:tcPr>
                </a:tc>
                <a:tc>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rPr>
                        <a:t>性质</a:t>
                      </a: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alpha val="25000"/>
                      </a:srgbClr>
                    </a:solidFill>
                  </a:tcPr>
                </a:tc>
                <a:tc>
                  <a:txBody>
                    <a:bodyPr vert="horz" wrap="square"/>
                    <a:lstStyle/>
                    <a:p>
                      <a:pPr algn="l" eaLnBrk="1" fontAlgn="auto" latinLnBrk="0" hangingPunct="1">
                        <a:buClrTx/>
                        <a:buSzTx/>
                        <a:buFontTx/>
                        <a:buNone/>
                      </a:pP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alpha val="25000"/>
                      </a:srgbClr>
                    </a:solidFill>
                  </a:tcPr>
                </a:tc>
                <a:tc>
                  <a:txBody>
                    <a:bodyPr vert="horz" wrap="square"/>
                    <a:lstStyle/>
                    <a:p>
                      <a:pPr algn="l" eaLnBrk="1" fontAlgn="auto" latinLnBrk="0" hangingPunct="1">
                        <a:buClrTx/>
                        <a:buSzTx/>
                        <a:buFontTx/>
                        <a:buNone/>
                      </a:pP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alpha val="25000"/>
                      </a:srgbClr>
                    </a:solidFill>
                  </a:tcPr>
                </a:tc>
              </a:tr>
              <a:tr h="521970">
                <a:tc vMerge="1">
                  <a:txBody>
                    <a:bodyPr vert="horz" wrap="square"/>
                    <a:lstStyle/>
                    <a:p/>
                  </a:txBody>
                  <a:tcPr>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solidFill>
                  </a:tcPr>
                </a:tc>
                <a:tc>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rPr>
                        <a:t>国情</a:t>
                      </a: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alpha val="25000"/>
                      </a:srgbClr>
                    </a:solidFill>
                  </a:tcPr>
                </a:tc>
                <a:tc>
                  <a:txBody>
                    <a:bodyPr vert="horz" wrap="square"/>
                    <a:lstStyle/>
                    <a:p>
                      <a:pPr algn="l" eaLnBrk="1" fontAlgn="auto" latinLnBrk="0" hangingPunct="1">
                        <a:buClrTx/>
                        <a:buSzTx/>
                        <a:buFontTx/>
                        <a:buNone/>
                      </a:pP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alpha val="25000"/>
                      </a:srgbClr>
                    </a:solidFill>
                  </a:tcPr>
                </a:tc>
                <a:tc>
                  <a:txBody>
                    <a:bodyPr vert="horz" wrap="square"/>
                    <a:lstStyle/>
                    <a:p>
                      <a:pPr algn="l" eaLnBrk="1" fontAlgn="auto" latinLnBrk="0" hangingPunct="1">
                        <a:buClrTx/>
                        <a:buSzTx/>
                        <a:buFontTx/>
                        <a:buNone/>
                      </a:pP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alpha val="25000"/>
                      </a:srgbClr>
                    </a:solidFill>
                  </a:tcPr>
                </a:tc>
              </a:tr>
              <a:tr h="846455">
                <a:tc vMerge="1">
                  <a:txBody>
                    <a:bodyPr vert="horz" wrap="square"/>
                    <a:lstStyle/>
                    <a:p/>
                  </a:txBody>
                  <a:tcPr>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solidFill>
                  </a:tcPr>
                </a:tc>
                <a:tc>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rPr>
                        <a:t>道路</a:t>
                      </a: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alpha val="25000"/>
                      </a:srgbClr>
                    </a:solidFill>
                  </a:tcPr>
                </a:tc>
                <a:tc>
                  <a:txBody>
                    <a:bodyPr vert="horz" wrap="square"/>
                    <a:lstStyle/>
                    <a:p>
                      <a:pPr algn="l" eaLnBrk="1" fontAlgn="auto" latinLnBrk="0" hangingPunct="1">
                        <a:buClrTx/>
                        <a:buSzTx/>
                        <a:buFontTx/>
                        <a:buNone/>
                      </a:pP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alpha val="25000"/>
                      </a:srgbClr>
                    </a:solidFill>
                  </a:tcPr>
                </a:tc>
                <a:tc>
                  <a:txBody>
                    <a:bodyPr vert="horz" wrap="square"/>
                    <a:lstStyle/>
                    <a:p>
                      <a:pPr algn="l" eaLnBrk="1" fontAlgn="auto" latinLnBrk="0" hangingPunct="1">
                        <a:buClrTx/>
                        <a:buSzTx/>
                        <a:buFontTx/>
                        <a:buNone/>
                      </a:pP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alpha val="25000"/>
                      </a:srgbClr>
                    </a:solidFill>
                  </a:tcPr>
                </a:tc>
              </a:tr>
              <a:tr h="1982470">
                <a:tc gridSpan="2">
                  <a:txBody>
                    <a:bodyPr vert="horz" wrap="square"/>
                    <a:lstStyle/>
                    <a:p>
                      <a:pPr algn="l">
                        <a:buNone/>
                      </a:pPr>
                      <a:r>
                        <a:rPr lang="zh-CN" altLang="en-US" sz="2400" b="0">
                          <a:solidFill>
                            <a:schemeClr val="tx1"/>
                          </a:solidFill>
                          <a:latin typeface="楷体" panose="02010609060101010101" pitchFamily="49" charset="-122"/>
                          <a:ea typeface="楷体" panose="02010609060101010101" pitchFamily="49" charset="-122"/>
                        </a:rPr>
                        <a:t>相同点</a:t>
                      </a: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28575">
                      <a:solidFill>
                        <a:srgbClr val="848587"/>
                      </a:solidFill>
                      <a:prstDash val="solid"/>
                    </a:lnB>
                    <a:solidFill>
                      <a:srgbClr val="FFFFFF">
                        <a:alpha val="25000"/>
                      </a:srgbClr>
                    </a:solidFill>
                  </a:tcPr>
                </a:tc>
                <a:tc hMerge="1">
                  <a:txBody>
                    <a:bodyPr vert="horz" wrap="square"/>
                    <a:lstStyle/>
                    <a:p/>
                  </a:txBody>
                  <a:tcPr>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solidFill>
                  </a:tcPr>
                </a:tc>
                <a:tc gridSpan="2">
                  <a:txBody>
                    <a:bodyPr vert="horz" wrap="square"/>
                    <a:lstStyle/>
                    <a:p>
                      <a:pPr algn="l" eaLnBrk="1" fontAlgn="auto" latinLnBrk="0" hangingPunct="1">
                        <a:buClrTx/>
                        <a:buSzTx/>
                        <a:buFontTx/>
                        <a:buNone/>
                      </a:pPr>
                      <a:endParaRPr lang="zh-CN" altLang="en-US" sz="2400" b="0">
                        <a:solidFill>
                          <a:schemeClr val="tx1"/>
                        </a:solidFill>
                        <a:latin typeface="楷体" panose="02010609060101010101" pitchFamily="49" charset="-122"/>
                        <a:ea typeface="楷体" panose="02010609060101010101" pitchFamily="49" charset="-122"/>
                      </a:endParaRPr>
                    </a:p>
                  </a:txBody>
                  <a:tcPr marL="121920" marR="121920" marT="60960" marB="60960">
                    <a:lnL w="9525">
                      <a:solidFill>
                        <a:srgbClr val="848587"/>
                      </a:solidFill>
                      <a:prstDash val="sysDash"/>
                    </a:lnL>
                    <a:lnR w="9525">
                      <a:solidFill>
                        <a:srgbClr val="848587"/>
                      </a:solidFill>
                      <a:prstDash val="sysDash"/>
                    </a:lnR>
                    <a:lnT w="9525">
                      <a:solidFill>
                        <a:srgbClr val="848587"/>
                      </a:solidFill>
                      <a:prstDash val="sysDash"/>
                    </a:lnT>
                    <a:lnB w="28575">
                      <a:solidFill>
                        <a:srgbClr val="848587"/>
                      </a:solidFill>
                      <a:prstDash val="solid"/>
                    </a:lnB>
                    <a:solidFill>
                      <a:srgbClr val="FFFFFF">
                        <a:alpha val="25000"/>
                      </a:srgbClr>
                    </a:solidFill>
                  </a:tcPr>
                </a:tc>
                <a:tc hMerge="1">
                  <a:txBody>
                    <a:bodyPr vert="horz" wrap="square"/>
                    <a:lstStyle/>
                    <a:p/>
                  </a:txBody>
                  <a:tcPr>
                    <a:lnL w="9525">
                      <a:solidFill>
                        <a:srgbClr val="848587"/>
                      </a:solidFill>
                      <a:prstDash val="sysDash"/>
                    </a:lnL>
                    <a:lnR w="9525">
                      <a:solidFill>
                        <a:srgbClr val="848587"/>
                      </a:solidFill>
                      <a:prstDash val="sysDash"/>
                    </a:lnR>
                    <a:lnT w="9525">
                      <a:solidFill>
                        <a:srgbClr val="848587"/>
                      </a:solidFill>
                      <a:prstDash val="sysDash"/>
                    </a:lnT>
                    <a:lnB w="9525">
                      <a:solidFill>
                        <a:srgbClr val="848587"/>
                      </a:solidFill>
                      <a:prstDash val="sysDash"/>
                    </a:lnB>
                    <a:solidFill>
                      <a:srgbClr val="FFFFFF">
                        <a:alpha val="70000"/>
                      </a:srgbClr>
                    </a:solidFill>
                  </a:tcPr>
                </a:tc>
              </a:tr>
            </a:tbl>
          </a:graphicData>
        </a:graphic>
      </p:graphicFrame>
      <p:sp>
        <p:nvSpPr>
          <p:cNvPr id="2" name="文本框 1" title=""/>
          <p:cNvSpPr txBox="1"/>
          <p:nvPr>
            <p:custDataLst>
              <p:tags r:id="rId15"/>
            </p:custDataLst>
          </p:nvPr>
        </p:nvSpPr>
        <p:spPr>
          <a:xfrm>
            <a:off x="2961428" y="2720975"/>
            <a:ext cx="2621280" cy="4603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资产阶级民主革命</a:t>
            </a:r>
            <a:endParaRPr lang="zh-CN" altLang="en-US" sz="2400" b="0">
              <a:solidFill>
                <a:schemeClr val="tx1"/>
              </a:solidFill>
              <a:latin typeface="楷体" panose="02010609060101010101" pitchFamily="49" charset="-122"/>
              <a:ea typeface="楷体" panose="02010609060101010101" pitchFamily="49" charset="-122"/>
            </a:endParaRPr>
          </a:p>
        </p:txBody>
      </p:sp>
      <p:sp>
        <p:nvSpPr>
          <p:cNvPr id="7" name="文本框 6" title=""/>
          <p:cNvSpPr txBox="1"/>
          <p:nvPr>
            <p:custDataLst>
              <p:tags r:id="rId16"/>
            </p:custDataLst>
          </p:nvPr>
        </p:nvSpPr>
        <p:spPr>
          <a:xfrm>
            <a:off x="8182610" y="2690495"/>
            <a:ext cx="3230880" cy="4603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无产阶级社会主义革命</a:t>
            </a:r>
            <a:endParaRPr lang="zh-CN" altLang="en-US" sz="2400" b="0">
              <a:solidFill>
                <a:schemeClr val="tx1"/>
              </a:solidFill>
              <a:latin typeface="楷体" panose="02010609060101010101" pitchFamily="49" charset="-122"/>
              <a:ea typeface="楷体" panose="02010609060101010101" pitchFamily="49" charset="-122"/>
            </a:endParaRPr>
          </a:p>
        </p:txBody>
      </p:sp>
      <p:sp>
        <p:nvSpPr>
          <p:cNvPr id="8" name="文本框 7" title=""/>
          <p:cNvSpPr txBox="1"/>
          <p:nvPr>
            <p:custDataLst>
              <p:tags r:id="rId17"/>
            </p:custDataLst>
          </p:nvPr>
        </p:nvSpPr>
        <p:spPr>
          <a:xfrm>
            <a:off x="1947333" y="3181562"/>
            <a:ext cx="5974080" cy="4603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农民占人口绝大数，农村敌人统治力量薄弱</a:t>
            </a:r>
            <a:endParaRPr lang="zh-CN" altLang="en-US" sz="2400" b="0">
              <a:solidFill>
                <a:schemeClr val="tx1"/>
              </a:solidFill>
              <a:latin typeface="楷体" panose="02010609060101010101" pitchFamily="49" charset="-122"/>
              <a:ea typeface="楷体" panose="02010609060101010101" pitchFamily="49" charset="-122"/>
            </a:endParaRPr>
          </a:p>
        </p:txBody>
      </p:sp>
      <p:sp>
        <p:nvSpPr>
          <p:cNvPr id="9" name="文本框 8" title=""/>
          <p:cNvSpPr txBox="1"/>
          <p:nvPr>
            <p:custDataLst>
              <p:tags r:id="rId18"/>
            </p:custDataLst>
          </p:nvPr>
        </p:nvSpPr>
        <p:spPr>
          <a:xfrm>
            <a:off x="8297333" y="3181562"/>
            <a:ext cx="3230880" cy="4603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城市工人阶级力量强大</a:t>
            </a:r>
            <a:endParaRPr lang="zh-CN" altLang="en-US" sz="2400" b="0">
              <a:solidFill>
                <a:schemeClr val="tx1"/>
              </a:solidFill>
              <a:latin typeface="楷体" panose="02010609060101010101" pitchFamily="49" charset="-122"/>
              <a:ea typeface="楷体" panose="02010609060101010101" pitchFamily="49" charset="-122"/>
            </a:endParaRPr>
          </a:p>
        </p:txBody>
      </p:sp>
      <p:sp>
        <p:nvSpPr>
          <p:cNvPr id="11" name="文本框 10" title=""/>
          <p:cNvSpPr txBox="1"/>
          <p:nvPr>
            <p:custDataLst>
              <p:tags r:id="rId19"/>
            </p:custDataLst>
          </p:nvPr>
        </p:nvSpPr>
        <p:spPr>
          <a:xfrm>
            <a:off x="2524548" y="3716443"/>
            <a:ext cx="4599940"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chemeClr val="tx1"/>
                </a:solidFill>
                <a:latin typeface="楷体" panose="02010609060101010101" pitchFamily="49" charset="-122"/>
                <a:ea typeface="楷体" panose="02010609060101010101" pitchFamily="49" charset="-122"/>
                <a:sym typeface="+mn-ea"/>
              </a:rPr>
              <a:t>工农武装割据，农村包围城市，武装夺取政权</a:t>
            </a:r>
            <a:endParaRPr lang="zh-CN" altLang="en-US" sz="2400" b="0">
              <a:solidFill>
                <a:schemeClr val="tx1"/>
              </a:solidFill>
              <a:latin typeface="楷体" panose="02010609060101010101" pitchFamily="49" charset="-122"/>
              <a:ea typeface="楷体" panose="02010609060101010101" pitchFamily="49" charset="-122"/>
            </a:endParaRPr>
          </a:p>
        </p:txBody>
      </p:sp>
      <p:sp>
        <p:nvSpPr>
          <p:cNvPr id="12" name="文本框 11" title=""/>
          <p:cNvSpPr txBox="1"/>
          <p:nvPr>
            <p:custDataLst>
              <p:tags r:id="rId20"/>
            </p:custDataLst>
          </p:nvPr>
        </p:nvSpPr>
        <p:spPr>
          <a:xfrm>
            <a:off x="8734213" y="3716443"/>
            <a:ext cx="2357967"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defTabSz="914400" eaLnBrk="1" fontAlgn="auto" latinLnBrk="0" hangingPunct="1">
              <a:lnSpc>
                <a:spcPct val="100000"/>
              </a:lnSpc>
              <a:buNone/>
            </a:pPr>
            <a:r>
              <a:rPr lang="zh-CN" altLang="en-US" sz="2400">
                <a:solidFill>
                  <a:schemeClr val="tx1"/>
                </a:solidFill>
                <a:latin typeface="楷体" panose="02010609060101010101" pitchFamily="49" charset="-122"/>
                <a:ea typeface="楷体" panose="02010609060101010101" pitchFamily="49" charset="-122"/>
                <a:sym typeface="+mn-ea"/>
              </a:rPr>
              <a:t>中心城市暴动，武装夺取政权</a:t>
            </a:r>
            <a:endParaRPr lang="zh-CN" altLang="en-US" sz="2400" b="0">
              <a:solidFill>
                <a:schemeClr val="tx1"/>
              </a:solidFill>
              <a:latin typeface="楷体" panose="02010609060101010101" pitchFamily="49" charset="-122"/>
              <a:ea typeface="楷体" panose="02010609060101010101" pitchFamily="49" charset="-122"/>
            </a:endParaRPr>
          </a:p>
        </p:txBody>
      </p:sp>
      <p:sp>
        <p:nvSpPr>
          <p:cNvPr id="13" name="文本框 12" title=""/>
          <p:cNvSpPr txBox="1"/>
          <p:nvPr>
            <p:custDataLst>
              <p:tags r:id="rId21"/>
            </p:custDataLst>
          </p:nvPr>
        </p:nvSpPr>
        <p:spPr>
          <a:xfrm>
            <a:off x="1894628" y="4637193"/>
            <a:ext cx="4754880" cy="19380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都是无产阶级领导的</a:t>
            </a:r>
            <a:endParaRPr lang="zh-CN" altLang="en-US" sz="2400" b="0">
              <a:solidFill>
                <a:schemeClr val="tx1"/>
              </a:solidFill>
              <a:latin typeface="楷体" panose="02010609060101010101" pitchFamily="49" charset="-122"/>
              <a:ea typeface="楷体" panose="02010609060101010101" pitchFamily="49" charset="-122"/>
            </a:endParaRPr>
          </a:p>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都是以马克思主义理论为指导思想</a:t>
            </a:r>
            <a:endParaRPr lang="zh-CN" altLang="en-US" sz="2400" b="0">
              <a:solidFill>
                <a:schemeClr val="tx1"/>
              </a:solidFill>
              <a:latin typeface="楷体" panose="02010609060101010101" pitchFamily="49" charset="-122"/>
              <a:ea typeface="楷体" panose="02010609060101010101" pitchFamily="49" charset="-122"/>
            </a:endParaRPr>
          </a:p>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都是通过武装斗争的方式</a:t>
            </a:r>
            <a:endParaRPr lang="zh-CN" altLang="en-US" sz="2400" b="0">
              <a:solidFill>
                <a:schemeClr val="tx1"/>
              </a:solidFill>
              <a:latin typeface="楷体" panose="02010609060101010101" pitchFamily="49" charset="-122"/>
              <a:ea typeface="楷体" panose="02010609060101010101" pitchFamily="49" charset="-122"/>
            </a:endParaRPr>
          </a:p>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都是从本国国情出发</a:t>
            </a:r>
            <a:endParaRPr lang="zh-CN" altLang="en-US" sz="2400" b="0">
              <a:solidFill>
                <a:schemeClr val="tx1"/>
              </a:solidFill>
              <a:latin typeface="楷体" panose="02010609060101010101" pitchFamily="49" charset="-122"/>
              <a:ea typeface="楷体" panose="02010609060101010101" pitchFamily="49" charset="-122"/>
            </a:endParaRPr>
          </a:p>
          <a:p>
            <a:pPr algn="l" eaLnBrk="1" fontAlgn="auto" latinLnBrk="0" hangingPunct="1">
              <a:buClrTx/>
              <a:buSzTx/>
              <a:buFontTx/>
              <a:buNone/>
            </a:pPr>
            <a:r>
              <a:rPr lang="zh-CN" altLang="en-US" sz="2400">
                <a:solidFill>
                  <a:schemeClr val="tx1"/>
                </a:solidFill>
                <a:latin typeface="楷体" panose="02010609060101010101" pitchFamily="49" charset="-122"/>
                <a:ea typeface="楷体" panose="02010609060101010101" pitchFamily="49" charset="-122"/>
                <a:sym typeface="+mn-ea"/>
              </a:rPr>
              <a:t>都取得胜利，打击帝国主义力量</a:t>
            </a:r>
            <a:endParaRPr lang="zh-CN" altLang="en-US" sz="2400" b="0">
              <a:solidFill>
                <a:schemeClr val="tx1"/>
              </a:solidFill>
              <a:latin typeface="楷体" panose="02010609060101010101" pitchFamily="49" charset="-122"/>
              <a:ea typeface="楷体" panose="02010609060101010101" pitchFamily="49" charset="-122"/>
            </a:endParaRPr>
          </a:p>
        </p:txBody>
      </p:sp>
      <p:sp>
        <p:nvSpPr>
          <p:cNvPr id="16" name="文本框 15" title=""/>
          <p:cNvSpPr txBox="1"/>
          <p:nvPr>
            <p:custDataLst>
              <p:tags r:id="rId22"/>
            </p:custDataLst>
          </p:nvPr>
        </p:nvSpPr>
        <p:spPr>
          <a:xfrm>
            <a:off x="3628390" y="1453515"/>
            <a:ext cx="4674235" cy="583565"/>
          </a:xfrm>
          <a:prstGeom prst="rect">
            <a:avLst/>
          </a:prstGeom>
          <a:solidFill>
            <a:schemeClr val="accent4"/>
          </a:solid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中国与苏俄革命道路比较</a:t>
            </a:r>
            <a:endParaRPr lang="zh-CN" altLang="en-US" sz="32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dur="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1" grpId="0"/>
      <p:bldP spid="12" grpId="0"/>
      <p:bldP spid="13"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custDataLst>
            <p:tags r:id="rId2"/>
          </p:custDataLst>
        </p:nvPr>
      </p:nvGrpSpPr>
      <p:grpSpPr>
        <a:xfrm>
          <a:off x="0" y="0"/>
          <a:ext cx="0" cy="0"/>
        </a:xfrm>
      </p:grpSpPr>
      <p:sp>
        <p:nvSpPr>
          <p:cNvPr id="2" name="New shape" title=""/>
          <p:cNvSpPr/>
          <p:nvPr>
            <p:custDataLst>
              <p:tags r:id="rId3"/>
            </p:custDataLst>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4"/>
              </a:rPr>
              <a:t>https://d.book118.com/408021066134006041</a:t>
            </a:r>
          </a:p>
        </p:txBody>
      </p:sp>
    </p:spTree>
  </p:cSld>
  <p:clrMapOvr>
    <a:masterClrMapping/>
  </p:clrMapOvr>
  <p:transition/>
  <p:timing/>
</p:sld>
</file>

<file path=ppt/tags/tag1.xml><?xml version="1.0" encoding="utf-8"?>
<p:tagLst xmlns:p="http://schemas.openxmlformats.org/presentationml/2006/main">
  <p:tag name="AS_UNIQUEID" val="11951"/>
</p:tagLst>
</file>

<file path=ppt/tags/tag2.xml><?xml version="1.0" encoding="utf-8"?>
<p:tagLst xmlns:p="http://schemas.openxmlformats.org/presentationml/2006/main">
  <p:tag name="AS_UNIQUEID" val="11952"/>
</p:tagLst>
</file>

<file path=ppt/tags/tag3.xml><?xml version="1.0" encoding="utf-8"?>
<p:tagLst xmlns:p="http://schemas.openxmlformats.org/presentationml/2006/main">
  <p:tag name="AS_UNIQUEID" val="11953"/>
</p:tagLst>
</file>

<file path=ppt/tags/tag4.xml><?xml version="1.0" encoding="utf-8"?>
<p:tagLst xmlns:p="http://schemas.openxmlformats.org/presentationml/2006/main">
  <p:tag name="AS_UNIQUEID" val="11954"/>
</p:tagLst>
</file>

<file path=ppt/tags/tag5.xml><?xml version="1.0" encoding="utf-8"?>
<p:tagLst xmlns:p="http://schemas.openxmlformats.org/presentationml/2006/main">
  <p:tag name="AS_UNIQUEID" val="11955"/>
</p:tagLst>
</file>

<file path=ppt/tags/tag6.xml><?xml version="1.0" encoding="utf-8"?>
<p:tagLst xmlns:p="http://schemas.openxmlformats.org/presentationml/2006/main">
  <p:tag name="AS_UNIQUEID" val="11956"/>
</p:tagLst>
</file>

<file path=ppt/tags/tag7.xml><?xml version="1.0" encoding="utf-8"?>
<p:tagLst xmlns:p="http://schemas.openxmlformats.org/presentationml/2006/main">
  <p:tag name="AS_UNIQUEID" val="11957"/>
</p:tagLst>
</file>

<file path=ppt/tags/tag8.xml><?xml version="1.0" encoding="utf-8"?>
<p:tagLst xmlns:p="http://schemas.openxmlformats.org/presentationml/2006/main">
  <p:tag name="AS_UNIQUEID" val="11958"/>
</p:tagLst>
</file>

<file path=ppt/tags/tag9.xml><?xml version="1.0" encoding="utf-8"?>
<p:tagLst xmlns:p="http://schemas.openxmlformats.org/presentationml/2006/main">
  <p:tag name="AS_UNIQUEID" val="11959"/>
</p:tagLst>
</file>

<file path=ppt/tags/tag10.xml><?xml version="1.0" encoding="utf-8"?>
<p:tagLst xmlns:p="http://schemas.openxmlformats.org/presentationml/2006/main">
  <p:tag name="AS_UNIQUEID" val="11960"/>
</p:tagLst>
</file>

<file path=ppt/tags/tag11.xml><?xml version="1.0" encoding="utf-8"?>
<p:tagLst xmlns:p="http://schemas.openxmlformats.org/presentationml/2006/main">
  <p:tag name="AS_UNIQUEID" val="11961"/>
</p:tagLst>
</file>

<file path=ppt/tags/tag12.xml><?xml version="1.0" encoding="utf-8"?>
<p:tagLst xmlns:p="http://schemas.openxmlformats.org/presentationml/2006/main">
  <p:tag name="AS_UNIQUEID" val="11962"/>
</p:tagLst>
</file>

<file path=ppt/tags/tag13.xml><?xml version="1.0" encoding="utf-8"?>
<p:tagLst xmlns:p="http://schemas.openxmlformats.org/presentationml/2006/main">
  <p:tag name="AS_UNIQUEID" val="11963"/>
</p:tagLst>
</file>

<file path=ppt/tags/tag14.xml><?xml version="1.0" encoding="utf-8"?>
<p:tagLst xmlns:p="http://schemas.openxmlformats.org/presentationml/2006/main">
  <p:tag name="AS_UNIQUEID" val="11964"/>
</p:tagLst>
</file>

<file path=ppt/tags/tag15.xml><?xml version="1.0" encoding="utf-8"?>
<p:tagLst xmlns:p="http://schemas.openxmlformats.org/presentationml/2006/main">
  <p:tag name="AS_UNIQUEID" val="11965"/>
</p:tagLst>
</file>

<file path=ppt/tags/tag16.xml><?xml version="1.0" encoding="utf-8"?>
<p:tagLst xmlns:p="http://schemas.openxmlformats.org/presentationml/2006/main">
  <p:tag name="AS_UNIQUEID" val="11966"/>
</p:tagLst>
</file>

<file path=ppt/tags/tag17.xml><?xml version="1.0" encoding="utf-8"?>
<p:tagLst xmlns:p="http://schemas.openxmlformats.org/presentationml/2006/main">
  <p:tag name="AS_UNIQUEID" val="11967"/>
</p:tagLst>
</file>

<file path=ppt/tags/tag18.xml><?xml version="1.0" encoding="utf-8"?>
<p:tagLst xmlns:p="http://schemas.openxmlformats.org/presentationml/2006/main">
  <p:tag name="AS_UNIQUEID" val="11968"/>
</p:tagLst>
</file>

<file path=ppt/tags/tag19.xml><?xml version="1.0" encoding="utf-8"?>
<p:tagLst xmlns:p="http://schemas.openxmlformats.org/presentationml/2006/main">
  <p:tag name="AS_UNIQUEID" val="11969"/>
</p:tagLst>
</file>

<file path=ppt/tags/tag20.xml><?xml version="1.0" encoding="utf-8"?>
<p:tagLst xmlns:p="http://schemas.openxmlformats.org/presentationml/2006/main">
  <p:tag name="AS_UNIQUEID" val="11970"/>
</p:tagLst>
</file>

<file path=ppt/tags/tag21.xml><?xml version="1.0" encoding="utf-8"?>
<p:tagLst xmlns:p="http://schemas.openxmlformats.org/presentationml/2006/main">
  <p:tag name="AS_UNIQUEID" val="11971"/>
</p:tagLst>
</file>

<file path=ppt/tags/tag22.xml><?xml version="1.0" encoding="utf-8"?>
<p:tagLst xmlns:p="http://schemas.openxmlformats.org/presentationml/2006/main">
  <p:tag name="AS_UNIQUEID" val="11972"/>
</p:tagLst>
</file>

<file path=ppt/tags/tag23.xml><?xml version="1.0" encoding="utf-8"?>
<p:tagLst xmlns:p="http://schemas.openxmlformats.org/presentationml/2006/main">
  <p:tag name="AS_UNIQUEID" val="11973"/>
</p:tagLst>
</file>

<file path=ppt/tags/tag24.xml><?xml version="1.0" encoding="utf-8"?>
<p:tagLst xmlns:p="http://schemas.openxmlformats.org/presentationml/2006/main">
  <p:tag name="AS_UNIQUEID" val="11974"/>
</p:tagLst>
</file>

<file path=ppt/tags/tag25.xml><?xml version="1.0" encoding="utf-8"?>
<p:tagLst xmlns:p="http://schemas.openxmlformats.org/presentationml/2006/main">
  <p:tag name="AS_UNIQUEID" val="11975"/>
</p:tagLst>
</file>

<file path=ppt/tags/tag26.xml><?xml version="1.0" encoding="utf-8"?>
<p:tagLst xmlns:p="http://schemas.openxmlformats.org/presentationml/2006/main">
  <p:tag name="AS_UNIQUEID" val="11976"/>
</p:tagLst>
</file>

<file path=ppt/tags/tag27.xml><?xml version="1.0" encoding="utf-8"?>
<p:tagLst xmlns:p="http://schemas.openxmlformats.org/presentationml/2006/main">
  <p:tag name="AS_UNIQUEID" val="11977"/>
</p:tagLst>
</file>

<file path=ppt/tags/tag28.xml><?xml version="1.0" encoding="utf-8"?>
<p:tagLst xmlns:p="http://schemas.openxmlformats.org/presentationml/2006/main">
  <p:tag name="AS_UNIQUEID" val="11978"/>
</p:tagLst>
</file>

<file path=ppt/tags/tag29.xml><?xml version="1.0" encoding="utf-8"?>
<p:tagLst xmlns:p="http://schemas.openxmlformats.org/presentationml/2006/main">
  <p:tag name="AS_UNIQUEID" val="11979"/>
</p:tagLst>
</file>

<file path=ppt/tags/tag30.xml><?xml version="1.0" encoding="utf-8"?>
<p:tagLst xmlns:p="http://schemas.openxmlformats.org/presentationml/2006/main">
  <p:tag name="AS_UNIQUEID" val="11980"/>
</p:tagLst>
</file>

<file path=ppt/tags/tag31.xml><?xml version="1.0" encoding="utf-8"?>
<p:tagLst xmlns:p="http://schemas.openxmlformats.org/presentationml/2006/main">
  <p:tag name="AS_UNIQUEID" val="11981"/>
</p:tagLst>
</file>

<file path=ppt/tags/tag32.xml><?xml version="1.0" encoding="utf-8"?>
<p:tagLst xmlns:p="http://schemas.openxmlformats.org/presentationml/2006/main">
  <p:tag name="AS_UNIQUEID" val="11982"/>
</p:tagLst>
</file>

<file path=ppt/tags/tag33.xml><?xml version="1.0" encoding="utf-8"?>
<p:tagLst xmlns:p="http://schemas.openxmlformats.org/presentationml/2006/main">
  <p:tag name="AS_UNIQUEID" val="11983"/>
</p:tagLst>
</file>

<file path=ppt/tags/tag34.xml><?xml version="1.0" encoding="utf-8"?>
<p:tagLst xmlns:p="http://schemas.openxmlformats.org/presentationml/2006/main">
  <p:tag name="AS_UNIQUEID" val="11984"/>
</p:tagLst>
</file>

<file path=ppt/tags/tag35.xml><?xml version="1.0" encoding="utf-8"?>
<p:tagLst xmlns:p="http://schemas.openxmlformats.org/presentationml/2006/main">
  <p:tag name="AS_UNIQUEID" val="11985"/>
</p:tagLst>
</file>

<file path=ppt/tags/tag36.xml><?xml version="1.0" encoding="utf-8"?>
<p:tagLst xmlns:p="http://schemas.openxmlformats.org/presentationml/2006/main">
  <p:tag name="AS_UNIQUEID" val="11986"/>
</p:tagLst>
</file>

<file path=ppt/tags/tag37.xml><?xml version="1.0" encoding="utf-8"?>
<p:tagLst xmlns:p="http://schemas.openxmlformats.org/presentationml/2006/main">
  <p:tag name="AS_UNIQUEID" val="11987"/>
</p:tagLst>
</file>

<file path=ppt/tags/tag38.xml><?xml version="1.0" encoding="utf-8"?>
<p:tagLst xmlns:p="http://schemas.openxmlformats.org/presentationml/2006/main">
  <p:tag name="AS_UNIQUEID" val="11988"/>
</p:tagLst>
</file>

<file path=ppt/tags/tag39.xml><?xml version="1.0" encoding="utf-8"?>
<p:tagLst xmlns:p="http://schemas.openxmlformats.org/presentationml/2006/main">
  <p:tag name="AS_UNIQUEID" val="11989"/>
</p:tagLst>
</file>

<file path=ppt/tags/tag40.xml><?xml version="1.0" encoding="utf-8"?>
<p:tagLst xmlns:p="http://schemas.openxmlformats.org/presentationml/2006/main">
  <p:tag name="AS_UNIQUEID" val="11990"/>
</p:tagLst>
</file>

<file path=ppt/tags/tag41.xml><?xml version="1.0" encoding="utf-8"?>
<p:tagLst xmlns:p="http://schemas.openxmlformats.org/presentationml/2006/main">
  <p:tag name="AS_UNIQUEID" val="11991"/>
</p:tagLst>
</file>

<file path=ppt/tags/tag42.xml><?xml version="1.0" encoding="utf-8"?>
<p:tagLst xmlns:p="http://schemas.openxmlformats.org/presentationml/2006/main">
  <p:tag name="AS_UNIQUEID" val="11992"/>
</p:tagLst>
</file>

<file path=ppt/tags/tag43.xml><?xml version="1.0" encoding="utf-8"?>
<p:tagLst xmlns:p="http://schemas.openxmlformats.org/presentationml/2006/main">
  <p:tag name="AS_UNIQUEID" val="11993"/>
</p:tagLst>
</file>

<file path=ppt/tags/tag44.xml><?xml version="1.0" encoding="utf-8"?>
<p:tagLst xmlns:p="http://schemas.openxmlformats.org/presentationml/2006/main">
  <p:tag name="AS_UNIQUEID" val="11994"/>
</p:tagLst>
</file>

<file path=ppt/tags/tag45.xml><?xml version="1.0" encoding="utf-8"?>
<p:tagLst xmlns:p="http://schemas.openxmlformats.org/presentationml/2006/main">
  <p:tag name="AS_UNIQUEID" val="11995"/>
</p:tagLst>
</file>

<file path=ppt/tags/tag46.xml><?xml version="1.0" encoding="utf-8"?>
<p:tagLst xmlns:p="http://schemas.openxmlformats.org/presentationml/2006/main">
  <p:tag name="AS_UNIQUEID" val="11996"/>
</p:tagLst>
</file>

<file path=ppt/tags/tag47.xml><?xml version="1.0" encoding="utf-8"?>
<p:tagLst xmlns:p="http://schemas.openxmlformats.org/presentationml/2006/main">
  <p:tag name="AS_UNIQUEID" val="11997"/>
</p:tagLst>
</file>

<file path=ppt/tags/tag48.xml><?xml version="1.0" encoding="utf-8"?>
<p:tagLst xmlns:p="http://schemas.openxmlformats.org/presentationml/2006/main">
  <p:tag name="AS_UNIQUEID" val="11998"/>
</p:tagLst>
</file>

<file path=ppt/tags/tag49.xml><?xml version="1.0" encoding="utf-8"?>
<p:tagLst xmlns:p="http://schemas.openxmlformats.org/presentationml/2006/main">
  <p:tag name="AS_UNIQUEID" val="11999"/>
</p:tagLst>
</file>

<file path=ppt/tags/tag50.xml><?xml version="1.0" encoding="utf-8"?>
<p:tagLst xmlns:p="http://schemas.openxmlformats.org/presentationml/2006/main">
  <p:tag name="AS_UNIQUEID" val="12000"/>
</p:tagLst>
</file>

<file path=ppt/tags/tag51.xml><?xml version="1.0" encoding="utf-8"?>
<p:tagLst xmlns:p="http://schemas.openxmlformats.org/presentationml/2006/main">
  <p:tag name="AS_UNIQUEID" val="12001"/>
</p:tagLst>
</file>

<file path=ppt/tags/tag52.xml><?xml version="1.0" encoding="utf-8"?>
<p:tagLst xmlns:p="http://schemas.openxmlformats.org/presentationml/2006/main">
  <p:tag name="AS_UNIQUEID" val="12002"/>
</p:tagLst>
</file>

<file path=ppt/tags/tag53.xml><?xml version="1.0" encoding="utf-8"?>
<p:tagLst xmlns:p="http://schemas.openxmlformats.org/presentationml/2006/main">
  <p:tag name="AS_UNIQUEID" val="12003"/>
</p:tagLst>
</file>

<file path=ppt/tags/tag54.xml><?xml version="1.0" encoding="utf-8"?>
<p:tagLst xmlns:p="http://schemas.openxmlformats.org/presentationml/2006/main">
  <p:tag name="AS_UNIQUEID" val="12004"/>
</p:tagLst>
</file>

<file path=ppt/tags/tag55.xml><?xml version="1.0" encoding="utf-8"?>
<p:tagLst xmlns:p="http://schemas.openxmlformats.org/presentationml/2006/main">
  <p:tag name="AS_UNIQUEID" val="12005"/>
</p:tagLst>
</file>

<file path=ppt/tags/tag56.xml><?xml version="1.0" encoding="utf-8"?>
<p:tagLst xmlns:p="http://schemas.openxmlformats.org/presentationml/2006/main">
  <p:tag name="AS_UNIQUEID" val="12006"/>
</p:tagLst>
</file>

<file path=ppt/tags/tag57.xml><?xml version="1.0" encoding="utf-8"?>
<p:tagLst xmlns:p="http://schemas.openxmlformats.org/presentationml/2006/main">
  <p:tag name="AS_UNIQUEID" val="12007"/>
</p:tagLst>
</file>

<file path=ppt/tags/tag58.xml><?xml version="1.0" encoding="utf-8"?>
<p:tagLst xmlns:p="http://schemas.openxmlformats.org/presentationml/2006/main">
  <p:tag name="AS_UNIQUEID" val="12008"/>
</p:tagLst>
</file>

<file path=ppt/tags/tag59.xml><?xml version="1.0" encoding="utf-8"?>
<p:tagLst xmlns:p="http://schemas.openxmlformats.org/presentationml/2006/main">
  <p:tag name="AS_UNIQUEID" val="12009"/>
</p:tagLst>
</file>

<file path=ppt/tags/tag60.xml><?xml version="1.0" encoding="utf-8"?>
<p:tagLst xmlns:p="http://schemas.openxmlformats.org/presentationml/2006/main">
  <p:tag name="AS_UNIQUEID" val="12010"/>
</p:tagLst>
</file>

<file path=ppt/tags/tag61.xml><?xml version="1.0" encoding="utf-8"?>
<p:tagLst xmlns:p="http://schemas.openxmlformats.org/presentationml/2006/main">
  <p:tag name="AS_UNIQUEID" val="12011"/>
</p:tagLst>
</file>

<file path=ppt/tags/tag62.xml><?xml version="1.0" encoding="utf-8"?>
<p:tagLst xmlns:p="http://schemas.openxmlformats.org/presentationml/2006/main">
  <p:tag name="AS_UNIQUEID" val="12012"/>
</p:tagLst>
</file>

<file path=ppt/tags/tag63.xml><?xml version="1.0" encoding="utf-8"?>
<p:tagLst xmlns:p="http://schemas.openxmlformats.org/presentationml/2006/main">
  <p:tag name="AS_UNIQUEID" val="12013"/>
</p:tagLst>
</file>

<file path=ppt/tags/tag64.xml><?xml version="1.0" encoding="utf-8"?>
<p:tagLst xmlns:p="http://schemas.openxmlformats.org/presentationml/2006/main">
  <p:tag name="AS_UNIQUEID" val="12014"/>
</p:tagLst>
</file>

<file path=ppt/tags/tag65.xml><?xml version="1.0" encoding="utf-8"?>
<p:tagLst xmlns:p="http://schemas.openxmlformats.org/presentationml/2006/main">
  <p:tag name="AS_UNIQUEID" val="12015"/>
</p:tagLst>
</file>

<file path=ppt/tags/tag66.xml><?xml version="1.0" encoding="utf-8"?>
<p:tagLst xmlns:p="http://schemas.openxmlformats.org/presentationml/2006/main">
  <p:tag name="AS_UNIQUEID" val="12016"/>
</p:tagLst>
</file>

<file path=ppt/tags/tag67.xml><?xml version="1.0" encoding="utf-8"?>
<p:tagLst xmlns:p="http://schemas.openxmlformats.org/presentationml/2006/main">
  <p:tag name="AS_UNIQUEID" val="12017"/>
</p:tagLst>
</file>

<file path=ppt/tags/tag68.xml><?xml version="1.0" encoding="utf-8"?>
<p:tagLst xmlns:p="http://schemas.openxmlformats.org/presentationml/2006/main">
  <p:tag name="AS_UNIQUEID" val="12018"/>
</p:tagLst>
</file>

<file path=ppt/tags/tag69.xml><?xml version="1.0" encoding="utf-8"?>
<p:tagLst xmlns:p="http://schemas.openxmlformats.org/presentationml/2006/main">
  <p:tag name="AS_UNIQUEID" val="12019"/>
</p:tagLst>
</file>

<file path=ppt/tags/tag70.xml><?xml version="1.0" encoding="utf-8"?>
<p:tagLst xmlns:p="http://schemas.openxmlformats.org/presentationml/2006/main">
  <p:tag name="AS_UNIQUEID" val="12020"/>
</p:tagLst>
</file>

<file path=ppt/tags/tag71.xml><?xml version="1.0" encoding="utf-8"?>
<p:tagLst xmlns:p="http://schemas.openxmlformats.org/presentationml/2006/main">
  <p:tag name="AS_UNIQUEID" val="12021"/>
</p:tagLst>
</file>

<file path=ppt/tags/tag72.xml><?xml version="1.0" encoding="utf-8"?>
<p:tagLst xmlns:p="http://schemas.openxmlformats.org/presentationml/2006/main">
  <p:tag name="AS_UNIQUEID" val="12022"/>
</p:tagLst>
</file>

<file path=ppt/tags/tag73.xml><?xml version="1.0" encoding="utf-8"?>
<p:tagLst xmlns:p="http://schemas.openxmlformats.org/presentationml/2006/main">
  <p:tag name="AS_UNIQUEID" val="12023"/>
</p:tagLst>
</file>

<file path=ppt/tags/tag74.xml><?xml version="1.0" encoding="utf-8"?>
<p:tagLst xmlns:p="http://schemas.openxmlformats.org/presentationml/2006/main">
  <p:tag name="AS_UNIQUEID" val="12024"/>
</p:tagLst>
</file>

<file path=ppt/tags/tag75.xml><?xml version="1.0" encoding="utf-8"?>
<p:tagLst xmlns:p="http://schemas.openxmlformats.org/presentationml/2006/main">
  <p:tag name="AS_UNIQUEID" val="12025"/>
</p:tagLst>
</file>

<file path=ppt/tags/tag76.xml><?xml version="1.0" encoding="utf-8"?>
<p:tagLst xmlns:p="http://schemas.openxmlformats.org/presentationml/2006/main">
  <p:tag name="AS_UNIQUEID" val="11678"/>
</p:tagLst>
</file>

<file path=ppt/tags/tag77.xml><?xml version="1.0" encoding="utf-8"?>
<p:tagLst xmlns:p="http://schemas.openxmlformats.org/presentationml/2006/main">
  <p:tag name="AS_UNIQUEID" val="11679"/>
</p:tagLst>
</file>

<file path=ppt/tags/tag78.xml><?xml version="1.0" encoding="utf-8"?>
<p:tagLst xmlns:p="http://schemas.openxmlformats.org/presentationml/2006/main">
  <p:tag name="AS_UNIQUEID" val="11680"/>
</p:tagLst>
</file>

<file path=ppt/tags/tag79.xml><?xml version="1.0" encoding="utf-8"?>
<p:tagLst xmlns:p="http://schemas.openxmlformats.org/presentationml/2006/main">
  <p:tag name="AS_UNIQUEID" val="11681"/>
</p:tagLst>
</file>

<file path=ppt/tags/tag80.xml><?xml version="1.0" encoding="utf-8"?>
<p:tagLst xmlns:p="http://schemas.openxmlformats.org/presentationml/2006/main">
  <p:tag name="AS_UNIQUEID" val="11682"/>
</p:tagLst>
</file>

<file path=ppt/tags/tag81.xml><?xml version="1.0" encoding="utf-8"?>
<p:tagLst xmlns:p="http://schemas.openxmlformats.org/presentationml/2006/main">
  <p:tag name="AS_UNIQUEID" val="11683"/>
</p:tagLst>
</file>

<file path=ppt/tags/tag82.xml><?xml version="1.0" encoding="utf-8"?>
<p:tagLst xmlns:p="http://schemas.openxmlformats.org/presentationml/2006/main">
  <p:tag name="AS_UNIQUEID" val="11684"/>
</p:tagLst>
</file>

<file path=ppt/tags/tag83.xml><?xml version="1.0" encoding="utf-8"?>
<p:tagLst xmlns:p="http://schemas.openxmlformats.org/presentationml/2006/main">
  <p:tag name="AS_UNIQUEID" val="11685"/>
</p:tagLst>
</file>

<file path=ppt/tags/tag84.xml><?xml version="1.0" encoding="utf-8"?>
<p:tagLst xmlns:p="http://schemas.openxmlformats.org/presentationml/2006/main">
  <p:tag name="AS_UNIQUEID" val="11686"/>
</p:tagLst>
</file>

<file path=ppt/tags/tag85.xml><?xml version="1.0" encoding="utf-8"?>
<p:tagLst xmlns:p="http://schemas.openxmlformats.org/presentationml/2006/main">
  <p:tag name="AS_UNIQUEID" val="11687"/>
</p:tagLst>
</file>

<file path=ppt/tags/tag86.xml><?xml version="1.0" encoding="utf-8"?>
<p:tagLst xmlns:p="http://schemas.openxmlformats.org/presentationml/2006/main">
  <p:tag name="AS_UNIQUEID" val="11688"/>
</p:tagLst>
</file>

<file path=ppt/tags/tag87.xml><?xml version="1.0" encoding="utf-8"?>
<p:tagLst xmlns:p="http://schemas.openxmlformats.org/presentationml/2006/main">
  <p:tag name="AS_UNIQUEID" val="11689"/>
</p:tagLst>
</file>

<file path=ppt/tags/tag88.xml><?xml version="1.0" encoding="utf-8"?>
<p:tagLst xmlns:p="http://schemas.openxmlformats.org/presentationml/2006/main">
  <p:tag name="AS_UNIQUEID" val="11690"/>
</p:tagLst>
</file>

<file path=ppt/tags/tag89.xml><?xml version="1.0" encoding="utf-8"?>
<p:tagLst xmlns:p="http://schemas.openxmlformats.org/presentationml/2006/main">
  <p:tag name="AS_UNIQUEID" val="11691"/>
</p:tagLst>
</file>

<file path=ppt/tags/tag90.xml><?xml version="1.0" encoding="utf-8"?>
<p:tagLst xmlns:p="http://schemas.openxmlformats.org/presentationml/2006/main">
  <p:tag name="AS_UNIQUEID" val="11692"/>
</p:tagLst>
</file>

<file path=ppt/tags/tag91.xml><?xml version="1.0" encoding="utf-8"?>
<p:tagLst xmlns:p="http://schemas.openxmlformats.org/presentationml/2006/main">
  <p:tag name="AS_UNIQUEID" val="11693"/>
</p:tagLst>
</file>

<file path=ppt/tags/tag92.xml><?xml version="1.0" encoding="utf-8"?>
<p:tagLst xmlns:p="http://schemas.openxmlformats.org/presentationml/2006/main">
  <p:tag name="AS_UNIQUEID" val="11694"/>
</p:tagLst>
</file>

<file path=ppt/tags/tag93.xml><?xml version="1.0" encoding="utf-8"?>
<p:tagLst xmlns:p="http://schemas.openxmlformats.org/presentationml/2006/main">
  <p:tag name="AS_UNIQUEID" val="11695"/>
</p:tagLst>
</file>

<file path=ppt/tags/tag94.xml><?xml version="1.0" encoding="utf-8"?>
<p:tagLst xmlns:p="http://schemas.openxmlformats.org/presentationml/2006/main">
  <p:tag name="AS_UNIQUEID" val="11696"/>
</p:tagLst>
</file>

<file path=ppt/tags/tag95.xml><?xml version="1.0" encoding="utf-8"?>
<p:tagLst xmlns:p="http://schemas.openxmlformats.org/presentationml/2006/main">
  <p:tag name="AS_UNIQUEID" val="11697"/>
</p:tagLst>
</file>

<file path=ppt/tags/tag96.xml><?xml version="1.0" encoding="utf-8"?>
<p:tagLst xmlns:p="http://schemas.openxmlformats.org/presentationml/2006/main">
  <p:tag name="AS_UNIQUEID" val="11698"/>
</p:tagLst>
</file>

<file path=ppt/tags/tag97.xml><?xml version="1.0" encoding="utf-8"?>
<p:tagLst xmlns:p="http://schemas.openxmlformats.org/presentationml/2006/main">
  <p:tag name="AS_UNIQUEID" val="11699"/>
</p:tagLst>
</file>

<file path=ppt/tags/tag98.xml><?xml version="1.0" encoding="utf-8"?>
<p:tagLst xmlns:p="http://schemas.openxmlformats.org/presentationml/2006/main">
  <p:tag name="AS_UNIQUEID" val="11700"/>
</p:tagLst>
</file>

<file path=ppt/tags/tag99.xml><?xml version="1.0" encoding="utf-8"?>
<p:tagLst xmlns:p="http://schemas.openxmlformats.org/presentationml/2006/main">
  <p:tag name="AS_UNIQUEID" val="11701"/>
</p:tagLst>
</file>

<file path=ppt/tags/tag100.xml><?xml version="1.0" encoding="utf-8"?>
<p:tagLst xmlns:p="http://schemas.openxmlformats.org/presentationml/2006/main">
  <p:tag name="AS_UNIQUEID" val="11702"/>
</p:tagLst>
</file>

<file path=ppt/tags/tag101.xml><?xml version="1.0" encoding="utf-8"?>
<p:tagLst xmlns:p="http://schemas.openxmlformats.org/presentationml/2006/main">
  <p:tag name="AS_UNIQUEID" val="11703"/>
</p:tagLst>
</file>

<file path=ppt/tags/tag102.xml><?xml version="1.0" encoding="utf-8"?>
<p:tagLst xmlns:p="http://schemas.openxmlformats.org/presentationml/2006/main">
  <p:tag name="AS_UNIQUEID" val="11704"/>
</p:tagLst>
</file>

<file path=ppt/tags/tag103.xml><?xml version="1.0" encoding="utf-8"?>
<p:tagLst xmlns:p="http://schemas.openxmlformats.org/presentationml/2006/main">
  <p:tag name="AS_UNIQUEID" val="11705"/>
</p:tagLst>
</file>

<file path=ppt/tags/tag104.xml><?xml version="1.0" encoding="utf-8"?>
<p:tagLst xmlns:p="http://schemas.openxmlformats.org/presentationml/2006/main">
  <p:tag name="AS_UNIQUEID" val="11706"/>
</p:tagLst>
</file>

<file path=ppt/tags/tag105.xml><?xml version="1.0" encoding="utf-8"?>
<p:tagLst xmlns:p="http://schemas.openxmlformats.org/presentationml/2006/main">
  <p:tag name="AS_UNIQUEID" val="11707"/>
</p:tagLst>
</file>

<file path=ppt/tags/tag106.xml><?xml version="1.0" encoding="utf-8"?>
<p:tagLst xmlns:p="http://schemas.openxmlformats.org/presentationml/2006/main">
  <p:tag name="AS_UNIQUEID" val="11708"/>
</p:tagLst>
</file>

<file path=ppt/tags/tag107.xml><?xml version="1.0" encoding="utf-8"?>
<p:tagLst xmlns:p="http://schemas.openxmlformats.org/presentationml/2006/main">
  <p:tag name="AS_UNIQUEID" val="11709"/>
</p:tagLst>
</file>

<file path=ppt/tags/tag108.xml><?xml version="1.0" encoding="utf-8"?>
<p:tagLst xmlns:p="http://schemas.openxmlformats.org/presentationml/2006/main">
  <p:tag name="AS_UNIQUEID" val="11710"/>
</p:tagLst>
</file>

<file path=ppt/tags/tag109.xml><?xml version="1.0" encoding="utf-8"?>
<p:tagLst xmlns:p="http://schemas.openxmlformats.org/presentationml/2006/main">
  <p:tag name="AS_UNIQUEID" val="11711"/>
</p:tagLst>
</file>

<file path=ppt/tags/tag110.xml><?xml version="1.0" encoding="utf-8"?>
<p:tagLst xmlns:p="http://schemas.openxmlformats.org/presentationml/2006/main">
  <p:tag name="AS_UNIQUEID" val="11712"/>
</p:tagLst>
</file>

<file path=ppt/tags/tag111.xml><?xml version="1.0" encoding="utf-8"?>
<p:tagLst xmlns:p="http://schemas.openxmlformats.org/presentationml/2006/main">
  <p:tag name="AS_UNIQUEID" val="11713"/>
</p:tagLst>
</file>

<file path=ppt/tags/tag112.xml><?xml version="1.0" encoding="utf-8"?>
<p:tagLst xmlns:p="http://schemas.openxmlformats.org/presentationml/2006/main">
  <p:tag name="AS_UNIQUEID" val="11714"/>
</p:tagLst>
</file>

<file path=ppt/tags/tag113.xml><?xml version="1.0" encoding="utf-8"?>
<p:tagLst xmlns:p="http://schemas.openxmlformats.org/presentationml/2006/main">
  <p:tag name="AS_UNIQUEID" val="11715"/>
</p:tagLst>
</file>

<file path=ppt/tags/tag114.xml><?xml version="1.0" encoding="utf-8"?>
<p:tagLst xmlns:p="http://schemas.openxmlformats.org/presentationml/2006/main">
  <p:tag name="AS_UNIQUEID" val="11716"/>
</p:tagLst>
</file>

<file path=ppt/tags/tag115.xml><?xml version="1.0" encoding="utf-8"?>
<p:tagLst xmlns:p="http://schemas.openxmlformats.org/presentationml/2006/main">
  <p:tag name="AS_UNIQUEID" val="11717"/>
</p:tagLst>
</file>

<file path=ppt/tags/tag116.xml><?xml version="1.0" encoding="utf-8"?>
<p:tagLst xmlns:p="http://schemas.openxmlformats.org/presentationml/2006/main">
  <p:tag name="AS_UNIQUEID" val="11718"/>
</p:tagLst>
</file>

<file path=ppt/tags/tag117.xml><?xml version="1.0" encoding="utf-8"?>
<p:tagLst xmlns:p="http://schemas.openxmlformats.org/presentationml/2006/main">
  <p:tag name="AS_UNIQUEID" val="11719"/>
</p:tagLst>
</file>

<file path=ppt/tags/tag118.xml><?xml version="1.0" encoding="utf-8"?>
<p:tagLst xmlns:p="http://schemas.openxmlformats.org/presentationml/2006/main">
  <p:tag name="AS_UNIQUEID" val="11720"/>
</p:tagLst>
</file>

<file path=ppt/tags/tag119.xml><?xml version="1.0" encoding="utf-8"?>
<p:tagLst xmlns:p="http://schemas.openxmlformats.org/presentationml/2006/main">
  <p:tag name="AS_UNIQUEID" val="11721"/>
</p:tagLst>
</file>

<file path=ppt/tags/tag120.xml><?xml version="1.0" encoding="utf-8"?>
<p:tagLst xmlns:p="http://schemas.openxmlformats.org/presentationml/2006/main">
  <p:tag name="AS_UNIQUEID" val="11722"/>
</p:tagLst>
</file>

<file path=ppt/tags/tag121.xml><?xml version="1.0" encoding="utf-8"?>
<p:tagLst xmlns:p="http://schemas.openxmlformats.org/presentationml/2006/main">
  <p:tag name="AS_UNIQUEID" val="11723"/>
</p:tagLst>
</file>

<file path=ppt/tags/tag122.xml><?xml version="1.0" encoding="utf-8"?>
<p:tagLst xmlns:p="http://schemas.openxmlformats.org/presentationml/2006/main">
  <p:tag name="AS_UNIQUEID" val="11724"/>
</p:tagLst>
</file>

<file path=ppt/tags/tag123.xml><?xml version="1.0" encoding="utf-8"?>
<p:tagLst xmlns:p="http://schemas.openxmlformats.org/presentationml/2006/main">
  <p:tag name="AS_UNIQUEID" val="11725"/>
</p:tagLst>
</file>

<file path=ppt/tags/tag124.xml><?xml version="1.0" encoding="utf-8"?>
<p:tagLst xmlns:p="http://schemas.openxmlformats.org/presentationml/2006/main">
  <p:tag name="AS_UNIQUEID" val="11726"/>
</p:tagLst>
</file>

<file path=ppt/tags/tag125.xml><?xml version="1.0" encoding="utf-8"?>
<p:tagLst xmlns:p="http://schemas.openxmlformats.org/presentationml/2006/main">
  <p:tag name="AS_UNIQUEID" val="11727"/>
</p:tagLst>
</file>

<file path=ppt/tags/tag126.xml><?xml version="1.0" encoding="utf-8"?>
<p:tagLst xmlns:p="http://schemas.openxmlformats.org/presentationml/2006/main">
  <p:tag name="AS_UNIQUEID" val="11728"/>
</p:tagLst>
</file>

<file path=ppt/tags/tag127.xml><?xml version="1.0" encoding="utf-8"?>
<p:tagLst xmlns:p="http://schemas.openxmlformats.org/presentationml/2006/main">
  <p:tag name="AS_UNIQUEID" val="11729"/>
</p:tagLst>
</file>

<file path=ppt/tags/tag128.xml><?xml version="1.0" encoding="utf-8"?>
<p:tagLst xmlns:p="http://schemas.openxmlformats.org/presentationml/2006/main">
  <p:tag name="AS_UNIQUEID" val="11730"/>
</p:tagLst>
</file>

<file path=ppt/tags/tag129.xml><?xml version="1.0" encoding="utf-8"?>
<p:tagLst xmlns:p="http://schemas.openxmlformats.org/presentationml/2006/main">
  <p:tag name="AS_UNIQUEID" val="11731"/>
</p:tagLst>
</file>

<file path=ppt/tags/tag130.xml><?xml version="1.0" encoding="utf-8"?>
<p:tagLst xmlns:p="http://schemas.openxmlformats.org/presentationml/2006/main">
  <p:tag name="AS_UNIQUEID" val="11732"/>
</p:tagLst>
</file>

<file path=ppt/tags/tag131.xml><?xml version="1.0" encoding="utf-8"?>
<p:tagLst xmlns:p="http://schemas.openxmlformats.org/presentationml/2006/main">
  <p:tag name="AS_UNIQUEID" val="11733"/>
</p:tagLst>
</file>

<file path=ppt/tags/tag132.xml><?xml version="1.0" encoding="utf-8"?>
<p:tagLst xmlns:p="http://schemas.openxmlformats.org/presentationml/2006/main">
  <p:tag name="AS_UNIQUEID" val="11734"/>
</p:tagLst>
</file>

<file path=ppt/tags/tag133.xml><?xml version="1.0" encoding="utf-8"?>
<p:tagLst xmlns:p="http://schemas.openxmlformats.org/presentationml/2006/main">
  <p:tag name="AS_UNIQUEID" val="11735"/>
</p:tagLst>
</file>

<file path=ppt/tags/tag134.xml><?xml version="1.0" encoding="utf-8"?>
<p:tagLst xmlns:p="http://schemas.openxmlformats.org/presentationml/2006/main">
  <p:tag name="AS_UNIQUEID" val="11736"/>
</p:tagLst>
</file>

<file path=ppt/tags/tag135.xml><?xml version="1.0" encoding="utf-8"?>
<p:tagLst xmlns:p="http://schemas.openxmlformats.org/presentationml/2006/main">
  <p:tag name="AS_UNIQUEID" val="11737"/>
</p:tagLst>
</file>

<file path=ppt/tags/tag136.xml><?xml version="1.0" encoding="utf-8"?>
<p:tagLst xmlns:p="http://schemas.openxmlformats.org/presentationml/2006/main">
  <p:tag name="AS_UNIQUEID" val="11738"/>
</p:tagLst>
</file>

<file path=ppt/tags/tag137.xml><?xml version="1.0" encoding="utf-8"?>
<p:tagLst xmlns:p="http://schemas.openxmlformats.org/presentationml/2006/main">
  <p:tag name="AS_UNIQUEID" val="11739"/>
</p:tagLst>
</file>

<file path=ppt/tags/tag138.xml><?xml version="1.0" encoding="utf-8"?>
<p:tagLst xmlns:p="http://schemas.openxmlformats.org/presentationml/2006/main">
  <p:tag name="AS_UNIQUEID" val="11740"/>
</p:tagLst>
</file>

<file path=ppt/tags/tag139.xml><?xml version="1.0" encoding="utf-8"?>
<p:tagLst xmlns:p="http://schemas.openxmlformats.org/presentationml/2006/main">
  <p:tag name="AS_UNIQUEID" val="11741"/>
</p:tagLst>
</file>

<file path=ppt/tags/tag140.xml><?xml version="1.0" encoding="utf-8"?>
<p:tagLst xmlns:p="http://schemas.openxmlformats.org/presentationml/2006/main">
  <p:tag name="AS_UNIQUEID" val="11742"/>
</p:tagLst>
</file>

<file path=ppt/tags/tag141.xml><?xml version="1.0" encoding="utf-8"?>
<p:tagLst xmlns:p="http://schemas.openxmlformats.org/presentationml/2006/main">
  <p:tag name="AS_UNIQUEID" val="11743"/>
</p:tagLst>
</file>

<file path=ppt/tags/tag142.xml><?xml version="1.0" encoding="utf-8"?>
<p:tagLst xmlns:p="http://schemas.openxmlformats.org/presentationml/2006/main">
  <p:tag name="AS_UNIQUEID" val="11744"/>
</p:tagLst>
</file>

<file path=ppt/tags/tag143.xml><?xml version="1.0" encoding="utf-8"?>
<p:tagLst xmlns:p="http://schemas.openxmlformats.org/presentationml/2006/main">
  <p:tag name="AS_UNIQUEID" val="11745"/>
</p:tagLst>
</file>

<file path=ppt/tags/tag144.xml><?xml version="1.0" encoding="utf-8"?>
<p:tagLst xmlns:p="http://schemas.openxmlformats.org/presentationml/2006/main">
  <p:tag name="AS_UNIQUEID" val="11746"/>
</p:tagLst>
</file>

<file path=ppt/tags/tag145.xml><?xml version="1.0" encoding="utf-8"?>
<p:tagLst xmlns:p="http://schemas.openxmlformats.org/presentationml/2006/main">
  <p:tag name="AS_UNIQUEID" val="11747"/>
</p:tagLst>
</file>

<file path=ppt/tags/tag146.xml><?xml version="1.0" encoding="utf-8"?>
<p:tagLst xmlns:p="http://schemas.openxmlformats.org/presentationml/2006/main">
  <p:tag name="AS_UNIQUEID" val="3370"/>
</p:tagLst>
</file>

<file path=ppt/tags/tag147.xml><?xml version="1.0" encoding="utf-8"?>
<p:tagLst xmlns:p="http://schemas.openxmlformats.org/presentationml/2006/main">
  <p:tag name="AS_UNIQUEID" val="11748"/>
</p:tagLst>
</file>

<file path=ppt/tags/tag148.xml><?xml version="1.0" encoding="utf-8"?>
<p:tagLst xmlns:p="http://schemas.openxmlformats.org/presentationml/2006/main">
  <p:tag name="AS_UNIQUEID" val="11749"/>
</p:tagLst>
</file>

<file path=ppt/tags/tag149.xml><?xml version="1.0" encoding="utf-8"?>
<p:tagLst xmlns:p="http://schemas.openxmlformats.org/presentationml/2006/main">
  <p:tag name="AS_UNIQUEID" val="11750"/>
</p:tagLst>
</file>

<file path=ppt/tags/tag150.xml><?xml version="1.0" encoding="utf-8"?>
<p:tagLst xmlns:p="http://schemas.openxmlformats.org/presentationml/2006/main">
  <p:tag name="AS_UNIQUEID" val="11751"/>
</p:tagLst>
</file>

<file path=ppt/tags/tag151.xml><?xml version="1.0" encoding="utf-8"?>
<p:tagLst xmlns:p="http://schemas.openxmlformats.org/presentationml/2006/main">
  <p:tag name="AS_UNIQUEID" val="11752"/>
</p:tagLst>
</file>

<file path=ppt/tags/tag152.xml><?xml version="1.0" encoding="utf-8"?>
<p:tagLst xmlns:p="http://schemas.openxmlformats.org/presentationml/2006/main">
  <p:tag name="AS_UNIQUEID" val="11753"/>
</p:tagLst>
</file>

<file path=ppt/tags/tag153.xml><?xml version="1.0" encoding="utf-8"?>
<p:tagLst xmlns:p="http://schemas.openxmlformats.org/presentationml/2006/main">
  <p:tag name="AS_UNIQUEID" val="11754"/>
</p:tagLst>
</file>

<file path=ppt/tags/tag154.xml><?xml version="1.0" encoding="utf-8"?>
<p:tagLst xmlns:p="http://schemas.openxmlformats.org/presentationml/2006/main">
  <p:tag name="AS_UNIQUEID" val="11762"/>
</p:tagLst>
</file>

<file path=ppt/tags/tag155.xml><?xml version="1.0" encoding="utf-8"?>
<p:tagLst xmlns:p="http://schemas.openxmlformats.org/presentationml/2006/main">
  <p:tag name="AS_UNIQUEID" val="890"/>
</p:tagLst>
</file>

<file path=ppt/tags/tag156.xml><?xml version="1.0" encoding="utf-8"?>
<p:tagLst xmlns:p="http://schemas.openxmlformats.org/presentationml/2006/main">
  <p:tag name="AS_UNIQUEID" val="11763"/>
</p:tagLst>
</file>

<file path=ppt/tags/tag157.xml><?xml version="1.0" encoding="utf-8"?>
<p:tagLst xmlns:p="http://schemas.openxmlformats.org/presentationml/2006/main">
  <p:tag name="AS_UNIQUEID" val="11764"/>
</p:tagLst>
</file>

<file path=ppt/tags/tag158.xml><?xml version="1.0" encoding="utf-8"?>
<p:tagLst xmlns:p="http://schemas.openxmlformats.org/presentationml/2006/main">
  <p:tag name="AS_UNIQUEID" val="11765"/>
</p:tagLst>
</file>

<file path=ppt/tags/tag159.xml><?xml version="1.0" encoding="utf-8"?>
<p:tagLst xmlns:p="http://schemas.openxmlformats.org/presentationml/2006/main">
  <p:tag name="AS_UNIQUEID" val="11766"/>
</p:tagLst>
</file>

<file path=ppt/tags/tag160.xml><?xml version="1.0" encoding="utf-8"?>
<p:tagLst xmlns:p="http://schemas.openxmlformats.org/presentationml/2006/main">
  <p:tag name="AS_UNIQUEID" val="11767"/>
</p:tagLst>
</file>

<file path=ppt/tags/tag161.xml><?xml version="1.0" encoding="utf-8"?>
<p:tagLst xmlns:p="http://schemas.openxmlformats.org/presentationml/2006/main">
  <p:tag name="AS_UNIQUEID" val="11768"/>
</p:tagLst>
</file>

<file path=ppt/tags/tag162.xml><?xml version="1.0" encoding="utf-8"?>
<p:tagLst xmlns:p="http://schemas.openxmlformats.org/presentationml/2006/main">
  <p:tag name="AS_UNIQUEID" val="11769"/>
</p:tagLst>
</file>

<file path=ppt/tags/tag163.xml><?xml version="1.0" encoding="utf-8"?>
<p:tagLst xmlns:p="http://schemas.openxmlformats.org/presentationml/2006/main">
  <p:tag name="AS_UNIQUEID" val="11770"/>
</p:tagLst>
</file>

<file path=ppt/tags/tag164.xml><?xml version="1.0" encoding="utf-8"?>
<p:tagLst xmlns:p="http://schemas.openxmlformats.org/presentationml/2006/main">
  <p:tag name="AS_UNIQUEID" val="11771"/>
</p:tagLst>
</file>

<file path=ppt/tags/tag165.xml><?xml version="1.0" encoding="utf-8"?>
<p:tagLst xmlns:p="http://schemas.openxmlformats.org/presentationml/2006/main">
  <p:tag name="AS_UNIQUEID" val="11772"/>
</p:tagLst>
</file>

<file path=ppt/tags/tag166.xml><?xml version="1.0" encoding="utf-8"?>
<p:tagLst xmlns:p="http://schemas.openxmlformats.org/presentationml/2006/main">
  <p:tag name="AS_UNIQUEID" val="11773"/>
</p:tagLst>
</file>

<file path=ppt/tags/tag167.xml><?xml version="1.0" encoding="utf-8"?>
<p:tagLst xmlns:p="http://schemas.openxmlformats.org/presentationml/2006/main">
  <p:tag name="AS_UNIQUEID" val="11774"/>
</p:tagLst>
</file>

<file path=ppt/tags/tag168.xml><?xml version="1.0" encoding="utf-8"?>
<p:tagLst xmlns:p="http://schemas.openxmlformats.org/presentationml/2006/main">
  <p:tag name="AS_UNIQUEID" val="11775"/>
</p:tagLst>
</file>

<file path=ppt/tags/tag169.xml><?xml version="1.0" encoding="utf-8"?>
<p:tagLst xmlns:p="http://schemas.openxmlformats.org/presentationml/2006/main">
  <p:tag name="AS_UNIQUEID" val="11776"/>
</p:tagLst>
</file>

<file path=ppt/tags/tag170.xml><?xml version="1.0" encoding="utf-8"?>
<p:tagLst xmlns:p="http://schemas.openxmlformats.org/presentationml/2006/main">
  <p:tag name="AS_UNIQUEID" val="11777"/>
</p:tagLst>
</file>

<file path=ppt/tags/tag171.xml><?xml version="1.0" encoding="utf-8"?>
<p:tagLst xmlns:p="http://schemas.openxmlformats.org/presentationml/2006/main">
  <p:tag name="AS_UNIQUEID" val="11778"/>
</p:tagLst>
</file>

<file path=ppt/tags/tag172.xml><?xml version="1.0" encoding="utf-8"?>
<p:tagLst xmlns:p="http://schemas.openxmlformats.org/presentationml/2006/main">
  <p:tag name="AS_UNIQUEID" val="11779"/>
</p:tagLst>
</file>

<file path=ppt/tags/tag173.xml><?xml version="1.0" encoding="utf-8"?>
<p:tagLst xmlns:p="http://schemas.openxmlformats.org/presentationml/2006/main">
  <p:tag name="AS_UNIQUEID" val="11780"/>
</p:tagLst>
</file>

<file path=ppt/tags/tag174.xml><?xml version="1.0" encoding="utf-8"?>
<p:tagLst xmlns:p="http://schemas.openxmlformats.org/presentationml/2006/main">
  <p:tag name="AS_UNIQUEID" val="11781"/>
</p:tagLst>
</file>

<file path=ppt/tags/tag175.xml><?xml version="1.0" encoding="utf-8"?>
<p:tagLst xmlns:p="http://schemas.openxmlformats.org/presentationml/2006/main">
  <p:tag name="AS_UNIQUEID" val="890"/>
</p:tagLst>
</file>

<file path=ppt/tags/tag176.xml><?xml version="1.0" encoding="utf-8"?>
<p:tagLst xmlns:p="http://schemas.openxmlformats.org/presentationml/2006/main">
  <p:tag name="AS_UNIQUEID" val="11782"/>
</p:tagLst>
</file>

<file path=ppt/tags/tag177.xml><?xml version="1.0" encoding="utf-8"?>
<p:tagLst xmlns:p="http://schemas.openxmlformats.org/presentationml/2006/main">
  <p:tag name="AS_UNIQUEID" val="11783"/>
</p:tagLst>
</file>

<file path=ppt/tags/tag178.xml><?xml version="1.0" encoding="utf-8"?>
<p:tagLst xmlns:p="http://schemas.openxmlformats.org/presentationml/2006/main">
  <p:tag name="AS_UNIQUEID" val="11784"/>
</p:tagLst>
</file>

<file path=ppt/tags/tag179.xml><?xml version="1.0" encoding="utf-8"?>
<p:tagLst xmlns:p="http://schemas.openxmlformats.org/presentationml/2006/main">
  <p:tag name="AS_UNIQUEID" val="11785"/>
  <p:tag name="KSO_WM_BEAUTIFY_FLAG" val=""/>
</p:tagLst>
</file>

<file path=ppt/tags/tag180.xml><?xml version="1.0" encoding="utf-8"?>
<p:tagLst xmlns:p="http://schemas.openxmlformats.org/presentationml/2006/main">
  <p:tag name="AS_UNIQUEID" val="11786"/>
  <p:tag name="KSO_WM_BEAUTIFY_FLAG" val=""/>
</p:tagLst>
</file>

<file path=ppt/tags/tag181.xml><?xml version="1.0" encoding="utf-8"?>
<p:tagLst xmlns:p="http://schemas.openxmlformats.org/presentationml/2006/main">
  <p:tag name="AS_UNIQUEID" val="11787"/>
  <p:tag name="KSO_WM_BEAUTIFY_FLAG" val=""/>
</p:tagLst>
</file>

<file path=ppt/tags/tag182.xml><?xml version="1.0" encoding="utf-8"?>
<p:tagLst xmlns:p="http://schemas.openxmlformats.org/presentationml/2006/main">
  <p:tag name="AS_UNIQUEID" val="11788"/>
  <p:tag name="KSO_WM_BEAUTIFY_FLAG" val=""/>
</p:tagLst>
</file>

<file path=ppt/tags/tag183.xml><?xml version="1.0" encoding="utf-8"?>
<p:tagLst xmlns:p="http://schemas.openxmlformats.org/presentationml/2006/main">
  <p:tag name="AS_UNIQUEID" val="11789"/>
  <p:tag name="KSO_WM_BEAUTIFY_FLAG" val=""/>
</p:tagLst>
</file>

<file path=ppt/tags/tag184.xml><?xml version="1.0" encoding="utf-8"?>
<p:tagLst xmlns:p="http://schemas.openxmlformats.org/presentationml/2006/main">
  <p:tag name="AS_UNIQUEID" val="11790"/>
</p:tagLst>
</file>

<file path=ppt/tags/tag185.xml><?xml version="1.0" encoding="utf-8"?>
<p:tagLst xmlns:p="http://schemas.openxmlformats.org/presentationml/2006/main">
  <p:tag name="AS_UNIQUEID" val="11791"/>
</p:tagLst>
</file>

<file path=ppt/tags/tag186.xml><?xml version="1.0" encoding="utf-8"?>
<p:tagLst xmlns:p="http://schemas.openxmlformats.org/presentationml/2006/main">
  <p:tag name="AS_UNIQUEID" val="11792"/>
  <p:tag name="KSO_WM_BEAUTIFY_FLAG" val=""/>
</p:tagLst>
</file>

<file path=ppt/tags/tag187.xml><?xml version="1.0" encoding="utf-8"?>
<p:tagLst xmlns:p="http://schemas.openxmlformats.org/presentationml/2006/main">
  <p:tag name="AS_UNIQUEID" val="11793"/>
  <p:tag name="KSO_WM_BEAUTIFY_FLAG" val=""/>
</p:tagLst>
</file>

<file path=ppt/tags/tag188.xml><?xml version="1.0" encoding="utf-8"?>
<p:tagLst xmlns:p="http://schemas.openxmlformats.org/presentationml/2006/main">
  <p:tag name="AS_UNIQUEID" val="11794"/>
  <p:tag name="KSO_WM_BEAUTIFY_FLAG" val=""/>
</p:tagLst>
</file>

<file path=ppt/tags/tag189.xml><?xml version="1.0" encoding="utf-8"?>
<p:tagLst xmlns:p="http://schemas.openxmlformats.org/presentationml/2006/main">
  <p:tag name="AS_UNIQUEID" val="11795"/>
  <p:tag name="KSO_WM_BEAUTIFY_FLAG" val=""/>
</p:tagLst>
</file>

<file path=ppt/tags/tag190.xml><?xml version="1.0" encoding="utf-8"?>
<p:tagLst xmlns:p="http://schemas.openxmlformats.org/presentationml/2006/main">
  <p:tag name="AS_UNIQUEID" val="11796"/>
  <p:tag name="KSO_WM_BEAUTIFY_FLAG" val=""/>
</p:tagLst>
</file>

<file path=ppt/tags/tag191.xml><?xml version="1.0" encoding="utf-8"?>
<p:tagLst xmlns:p="http://schemas.openxmlformats.org/presentationml/2006/main">
  <p:tag name="AS_UNIQUEID" val="11797"/>
</p:tagLst>
</file>

<file path=ppt/tags/tag192.xml><?xml version="1.0" encoding="utf-8"?>
<p:tagLst xmlns:p="http://schemas.openxmlformats.org/presentationml/2006/main">
  <p:tag name="AS_UNIQUEID" val="11798"/>
  <p:tag name="KSO_WM_BEAUTIFY_FLAG" val=""/>
</p:tagLst>
</file>

<file path=ppt/tags/tag193.xml><?xml version="1.0" encoding="utf-8"?>
<p:tagLst xmlns:p="http://schemas.openxmlformats.org/presentationml/2006/main">
  <p:tag name="AS_UNIQUEID" val="11799"/>
  <p:tag name="KSO_WM_BEAUTIFY_FLAG" val=""/>
</p:tagLst>
</file>

<file path=ppt/tags/tag194.xml><?xml version="1.0" encoding="utf-8"?>
<p:tagLst xmlns:p="http://schemas.openxmlformats.org/presentationml/2006/main">
  <p:tag name="AS_UNIQUEID" val="11800"/>
  <p:tag name="KSO_WM_BEAUTIFY_FLAG" val=""/>
</p:tagLst>
</file>

<file path=ppt/tags/tag195.xml><?xml version="1.0" encoding="utf-8"?>
<p:tagLst xmlns:p="http://schemas.openxmlformats.org/presentationml/2006/main">
  <p:tag name="AS_UNIQUEID" val="11801"/>
  <p:tag name="KSO_WM_BEAUTIFY_FLAG" val=""/>
</p:tagLst>
</file>

<file path=ppt/tags/tag196.xml><?xml version="1.0" encoding="utf-8"?>
<p:tagLst xmlns:p="http://schemas.openxmlformats.org/presentationml/2006/main">
  <p:tag name="AS_UNIQUEID" val="11802"/>
  <p:tag name="KSO_WM_BEAUTIFY_FLAG" val=""/>
</p:tagLst>
</file>

<file path=ppt/tags/tag197.xml><?xml version="1.0" encoding="utf-8"?>
<p:tagLst xmlns:p="http://schemas.openxmlformats.org/presentationml/2006/main">
  <p:tag name="AS_UNIQUEID" val="11803"/>
</p:tagLst>
</file>

<file path=ppt/tags/tag198.xml><?xml version="1.0" encoding="utf-8"?>
<p:tagLst xmlns:p="http://schemas.openxmlformats.org/presentationml/2006/main">
  <p:tag name="AS_UNIQUEID" val="890"/>
</p:tagLst>
</file>

<file path=ppt/tags/tag199.xml><?xml version="1.0" encoding="utf-8"?>
<p:tagLst xmlns:p="http://schemas.openxmlformats.org/presentationml/2006/main">
  <p:tag name="AS_UNIQUEID" val="913"/>
</p:tagLst>
</file>

<file path=ppt/tags/tag200.xml><?xml version="1.0" encoding="utf-8"?>
<p:tagLst xmlns:p="http://schemas.openxmlformats.org/presentationml/2006/main">
  <p:tag name="AS_UNIQUEID" val="914"/>
</p:tagLst>
</file>

<file path=ppt/tags/tag201.xml><?xml version="1.0" encoding="utf-8"?>
<p:tagLst xmlns:p="http://schemas.openxmlformats.org/presentationml/2006/main">
  <p:tag name="AS_UNIQUEID" val="915"/>
</p:tagLst>
</file>

<file path=ppt/tags/tag202.xml><?xml version="1.0" encoding="utf-8"?>
<p:tagLst xmlns:p="http://schemas.openxmlformats.org/presentationml/2006/main">
  <p:tag name="AS_UNIQUEID" val="916"/>
</p:tagLst>
</file>

<file path=ppt/tags/tag203.xml><?xml version="1.0" encoding="utf-8"?>
<p:tagLst xmlns:p="http://schemas.openxmlformats.org/presentationml/2006/main">
  <p:tag name="AS_UNIQUEID" val="917"/>
</p:tagLst>
</file>

<file path=ppt/tags/tag204.xml><?xml version="1.0" encoding="utf-8"?>
<p:tagLst xmlns:p="http://schemas.openxmlformats.org/presentationml/2006/main">
  <p:tag name="AS_UNIQUEID" val="918"/>
</p:tagLst>
</file>

<file path=ppt/tags/tag205.xml><?xml version="1.0" encoding="utf-8"?>
<p:tagLst xmlns:p="http://schemas.openxmlformats.org/presentationml/2006/main">
  <p:tag name="AS_UNIQUEID" val="919"/>
</p:tagLst>
</file>

<file path=ppt/tags/tag206.xml><?xml version="1.0" encoding="utf-8"?>
<p:tagLst xmlns:p="http://schemas.openxmlformats.org/presentationml/2006/main">
  <p:tag name="AS_UNIQUEID" val="11804"/>
</p:tagLst>
</file>

<file path=ppt/tags/tag207.xml><?xml version="1.0" encoding="utf-8"?>
<p:tagLst xmlns:p="http://schemas.openxmlformats.org/presentationml/2006/main">
  <p:tag name="AS_UNIQUEID" val="11805"/>
</p:tagLst>
</file>

<file path=ppt/tags/tag208.xml><?xml version="1.0" encoding="utf-8"?>
<p:tagLst xmlns:p="http://schemas.openxmlformats.org/presentationml/2006/main">
  <p:tag name="AS_UNIQUEID" val="909"/>
</p:tagLst>
</file>

<file path=ppt/tags/tag209.xml><?xml version="1.0" encoding="utf-8"?>
<p:tagLst xmlns:p="http://schemas.openxmlformats.org/presentationml/2006/main">
  <p:tag name="AS_UNIQUEID" val="913"/>
</p:tagLst>
</file>

<file path=ppt/tags/tag210.xml><?xml version="1.0" encoding="utf-8"?>
<p:tagLst xmlns:p="http://schemas.openxmlformats.org/presentationml/2006/main">
  <p:tag name="AS_UNIQUEID" val="914"/>
</p:tagLst>
</file>

<file path=ppt/tags/tag211.xml><?xml version="1.0" encoding="utf-8"?>
<p:tagLst xmlns:p="http://schemas.openxmlformats.org/presentationml/2006/main">
  <p:tag name="AS_UNIQUEID" val="915"/>
</p:tagLst>
</file>

<file path=ppt/tags/tag212.xml><?xml version="1.0" encoding="utf-8"?>
<p:tagLst xmlns:p="http://schemas.openxmlformats.org/presentationml/2006/main">
  <p:tag name="AS_UNIQUEID" val="916"/>
</p:tagLst>
</file>

<file path=ppt/tags/tag213.xml><?xml version="1.0" encoding="utf-8"?>
<p:tagLst xmlns:p="http://schemas.openxmlformats.org/presentationml/2006/main">
  <p:tag name="AS_UNIQUEID" val="917"/>
</p:tagLst>
</file>

<file path=ppt/tags/tag214.xml><?xml version="1.0" encoding="utf-8"?>
<p:tagLst xmlns:p="http://schemas.openxmlformats.org/presentationml/2006/main">
  <p:tag name="AS_UNIQUEID" val="918"/>
</p:tagLst>
</file>

<file path=ppt/tags/tag215.xml><?xml version="1.0" encoding="utf-8"?>
<p:tagLst xmlns:p="http://schemas.openxmlformats.org/presentationml/2006/main">
  <p:tag name="AS_UNIQUEID" val="919"/>
</p:tagLst>
</file>

<file path=ppt/tags/tag216.xml><?xml version="1.0" encoding="utf-8"?>
<p:tagLst xmlns:p="http://schemas.openxmlformats.org/presentationml/2006/main">
  <p:tag name="AS_UNIQUEID" val="11329"/>
</p:tagLst>
</file>

<file path=ppt/tags/tag217.xml><?xml version="1.0" encoding="utf-8"?>
<p:tagLst xmlns:p="http://schemas.openxmlformats.org/presentationml/2006/main">
  <p:tag name="AS_UNIQUEID" val="11806"/>
</p:tagLst>
</file>

<file path=ppt/tags/tag218.xml><?xml version="1.0" encoding="utf-8"?>
<p:tagLst xmlns:p="http://schemas.openxmlformats.org/presentationml/2006/main">
  <p:tag name="AS_UNIQUEID" val="909"/>
</p:tagLst>
</file>

<file path=ppt/tags/tag219.xml><?xml version="1.0" encoding="utf-8"?>
<p:tagLst xmlns:p="http://schemas.openxmlformats.org/presentationml/2006/main">
  <p:tag name="AS_UNIQUEID" val="913"/>
</p:tagLst>
</file>

<file path=ppt/tags/tag220.xml><?xml version="1.0" encoding="utf-8"?>
<p:tagLst xmlns:p="http://schemas.openxmlformats.org/presentationml/2006/main">
  <p:tag name="AS_UNIQUEID" val="914"/>
</p:tagLst>
</file>

<file path=ppt/tags/tag221.xml><?xml version="1.0" encoding="utf-8"?>
<p:tagLst xmlns:p="http://schemas.openxmlformats.org/presentationml/2006/main">
  <p:tag name="AS_UNIQUEID" val="915"/>
</p:tagLst>
</file>

<file path=ppt/tags/tag222.xml><?xml version="1.0" encoding="utf-8"?>
<p:tagLst xmlns:p="http://schemas.openxmlformats.org/presentationml/2006/main">
  <p:tag name="AS_UNIQUEID" val="916"/>
</p:tagLst>
</file>

<file path=ppt/tags/tag223.xml><?xml version="1.0" encoding="utf-8"?>
<p:tagLst xmlns:p="http://schemas.openxmlformats.org/presentationml/2006/main">
  <p:tag name="AS_UNIQUEID" val="917"/>
</p:tagLst>
</file>

<file path=ppt/tags/tag224.xml><?xml version="1.0" encoding="utf-8"?>
<p:tagLst xmlns:p="http://schemas.openxmlformats.org/presentationml/2006/main">
  <p:tag name="AS_UNIQUEID" val="918"/>
</p:tagLst>
</file>

<file path=ppt/tags/tag225.xml><?xml version="1.0" encoding="utf-8"?>
<p:tagLst xmlns:p="http://schemas.openxmlformats.org/presentationml/2006/main">
  <p:tag name="AS_UNIQUEID" val="919"/>
</p:tagLst>
</file>

<file path=ppt/tags/tag226.xml><?xml version="1.0" encoding="utf-8"?>
<p:tagLst xmlns:p="http://schemas.openxmlformats.org/presentationml/2006/main">
  <p:tag name="AS_UNIQUEID" val="11807"/>
  <p:tag name="KSO_WM_BEAUTIFY_FLAG" val=""/>
</p:tagLst>
</file>

<file path=ppt/tags/tag227.xml><?xml version="1.0" encoding="utf-8"?>
<p:tagLst xmlns:p="http://schemas.openxmlformats.org/presentationml/2006/main">
  <p:tag name="AS_UNIQUEID" val="11808"/>
  <p:tag name="KSO_WM_BEAUTIFY_FLAG" val=""/>
</p:tagLst>
</file>

<file path=ppt/tags/tag228.xml><?xml version="1.0" encoding="utf-8"?>
<p:tagLst xmlns:p="http://schemas.openxmlformats.org/presentationml/2006/main">
  <p:tag name="AS_UNIQUEID" val="11809"/>
  <p:tag name="KSO_WM_BEAUTIFY_FLAG" val=""/>
</p:tagLst>
</file>

<file path=ppt/tags/tag229.xml><?xml version="1.0" encoding="utf-8"?>
<p:tagLst xmlns:p="http://schemas.openxmlformats.org/presentationml/2006/main">
  <p:tag name="AS_UNIQUEID" val="11810"/>
  <p:tag name="KSO_WM_BEAUTIFY_FLAG" val=""/>
</p:tagLst>
</file>

<file path=ppt/tags/tag230.xml><?xml version="1.0" encoding="utf-8"?>
<p:tagLst xmlns:p="http://schemas.openxmlformats.org/presentationml/2006/main">
  <p:tag name="AS_UNIQUEID" val="11811"/>
  <p:tag name="KSO_WM_BEAUTIFY_FLAG" val=""/>
</p:tagLst>
</file>

<file path=ppt/tags/tag231.xml><?xml version="1.0" encoding="utf-8"?>
<p:tagLst xmlns:p="http://schemas.openxmlformats.org/presentationml/2006/main">
  <p:tag name="AS_UNIQUEID" val="11812"/>
  <p:tag name="KSO_WM_BEAUTIFY_FLAG" val=""/>
</p:tagLst>
</file>

<file path=ppt/tags/tag232.xml><?xml version="1.0" encoding="utf-8"?>
<p:tagLst xmlns:p="http://schemas.openxmlformats.org/presentationml/2006/main">
  <p:tag name="AS_UNIQUEID" val="11813"/>
  <p:tag name="KSO_WM_BEAUTIFY_FLAG" val=""/>
</p:tagLst>
</file>

<file path=ppt/tags/tag233.xml><?xml version="1.0" encoding="utf-8"?>
<p:tagLst xmlns:p="http://schemas.openxmlformats.org/presentationml/2006/main">
  <p:tag name="AS_UNIQUEID" val="11814"/>
  <p:tag name="KSO_WM_BEAUTIFY_FLAG" val=""/>
</p:tagLst>
</file>

<file path=ppt/tags/tag234.xml><?xml version="1.0" encoding="utf-8"?>
<p:tagLst xmlns:p="http://schemas.openxmlformats.org/presentationml/2006/main">
  <p:tag name="AS_UNIQUEID" val="11815"/>
  <p:tag name="KSO_WM_BEAUTIFY_FLAG" val=""/>
</p:tagLst>
</file>

<file path=ppt/tags/tag235.xml><?xml version="1.0" encoding="utf-8"?>
<p:tagLst xmlns:p="http://schemas.openxmlformats.org/presentationml/2006/main">
  <p:tag name="AS_UNIQUEID" val="11816"/>
  <p:tag name="KSO_WM_BEAUTIFY_FLAG" val=""/>
</p:tagLst>
</file>

<file path=ppt/tags/tag236.xml><?xml version="1.0" encoding="utf-8"?>
<p:tagLst xmlns:p="http://schemas.openxmlformats.org/presentationml/2006/main">
  <p:tag name="AS_UNIQUEID" val="11817"/>
  <p:tag name="KSO_WM_BEAUTIFY_FLAG" val=""/>
</p:tagLst>
</file>

<file path=ppt/tags/tag237.xml><?xml version="1.0" encoding="utf-8"?>
<p:tagLst xmlns:p="http://schemas.openxmlformats.org/presentationml/2006/main">
  <p:tag name="AS_UNIQUEID" val="11818"/>
  <p:tag name="KSO_WM_BEAUTIFY_FLAG" val=""/>
</p:tagLst>
</file>

<file path=ppt/tags/tag238.xml><?xml version="1.0" encoding="utf-8"?>
<p:tagLst xmlns:p="http://schemas.openxmlformats.org/presentationml/2006/main">
  <p:tag name="AS_UNIQUEID" val="11819"/>
  <p:tag name="KSO_WM_BEAUTIFY_FLAG" val=""/>
</p:tagLst>
</file>

<file path=ppt/tags/tag239.xml><?xml version="1.0" encoding="utf-8"?>
<p:tagLst xmlns:p="http://schemas.openxmlformats.org/presentationml/2006/main">
  <p:tag name="AS_UNIQUEID" val="11820"/>
  <p:tag name="KSO_WM_BEAUTIFY_FLAG" val=""/>
</p:tagLst>
</file>

<file path=ppt/tags/tag240.xml><?xml version="1.0" encoding="utf-8"?>
<p:tagLst xmlns:p="http://schemas.openxmlformats.org/presentationml/2006/main">
  <p:tag name="AS_UNIQUEID" val="11821"/>
  <p:tag name="KSO_WM_BEAUTIFY_FLAG" val=""/>
</p:tagLst>
</file>

<file path=ppt/tags/tag241.xml><?xml version="1.0" encoding="utf-8"?>
<p:tagLst xmlns:p="http://schemas.openxmlformats.org/presentationml/2006/main">
  <p:tag name="AS_UNIQUEID" val="11822"/>
  <p:tag name="KSO_WM_BEAUTIFY_FLAG" val=""/>
</p:tagLst>
</file>

<file path=ppt/tags/tag242.xml><?xml version="1.0" encoding="utf-8"?>
<p:tagLst xmlns:p="http://schemas.openxmlformats.org/presentationml/2006/main">
  <p:tag name="AS_UNIQUEID" val="11823"/>
  <p:tag name="KSO_WM_BEAUTIFY_FLAG" val=""/>
</p:tagLst>
</file>

<file path=ppt/tags/tag243.xml><?xml version="1.0" encoding="utf-8"?>
<p:tagLst xmlns:p="http://schemas.openxmlformats.org/presentationml/2006/main">
  <p:tag name="AS_UNIQUEID" val="11824"/>
  <p:tag name="KSO_WM_BEAUTIFY_FLAG" val=""/>
</p:tagLst>
</file>

<file path=ppt/tags/tag244.xml><?xml version="1.0" encoding="utf-8"?>
<p:tagLst xmlns:p="http://schemas.openxmlformats.org/presentationml/2006/main">
  <p:tag name="AS_UNIQUEID" val="11825"/>
  <p:tag name="KSO_WM_BEAUTIFY_FLAG" val=""/>
</p:tagLst>
</file>

<file path=ppt/tags/tag245.xml><?xml version="1.0" encoding="utf-8"?>
<p:tagLst xmlns:p="http://schemas.openxmlformats.org/presentationml/2006/main">
  <p:tag name="AS_UNIQUEID" val="11826"/>
  <p:tag name="KSO_WM_BEAUTIFY_FLAG" val=""/>
</p:tagLst>
</file>

<file path=ppt/tags/tag246.xml><?xml version="1.0" encoding="utf-8"?>
<p:tagLst xmlns:p="http://schemas.openxmlformats.org/presentationml/2006/main">
  <p:tag name="AS_UNIQUEID" val="11827"/>
  <p:tag name="KSO_WM_BEAUTIFY_FLAG" val=""/>
</p:tagLst>
</file>

<file path=ppt/tags/tag247.xml><?xml version="1.0" encoding="utf-8"?>
<p:tagLst xmlns:p="http://schemas.openxmlformats.org/presentationml/2006/main">
  <p:tag name="AS_UNIQUEID" val="11828"/>
  <p:tag name="KSO_WM_BEAUTIFY_FLAG" val=""/>
</p:tagLst>
</file>

<file path=ppt/tags/tag248.xml><?xml version="1.0" encoding="utf-8"?>
<p:tagLst xmlns:p="http://schemas.openxmlformats.org/presentationml/2006/main">
  <p:tag name="AS_UNIQUEID" val="11829"/>
  <p:tag name="KSO_WM_BEAUTIFY_FLAG" val=""/>
</p:tagLst>
</file>

<file path=ppt/tags/tag249.xml><?xml version="1.0" encoding="utf-8"?>
<p:tagLst xmlns:p="http://schemas.openxmlformats.org/presentationml/2006/main">
  <p:tag name="AS_UNIQUEID" val="11830"/>
  <p:tag name="KSO_WM_BEAUTIFY_FLAG" val=""/>
</p:tagLst>
</file>

<file path=ppt/tags/tag250.xml><?xml version="1.0" encoding="utf-8"?>
<p:tagLst xmlns:p="http://schemas.openxmlformats.org/presentationml/2006/main">
  <p:tag name="AS_UNIQUEID" val="11831"/>
  <p:tag name="KSO_WM_BEAUTIFY_FLAG" val=""/>
</p:tagLst>
</file>

<file path=ppt/tags/tag251.xml><?xml version="1.0" encoding="utf-8"?>
<p:tagLst xmlns:p="http://schemas.openxmlformats.org/presentationml/2006/main">
  <p:tag name="AS_UNIQUEID" val="11832"/>
  <p:tag name="KSO_WM_BEAUTIFY_FLAG" val=""/>
</p:tagLst>
</file>

<file path=ppt/tags/tag252.xml><?xml version="1.0" encoding="utf-8"?>
<p:tagLst xmlns:p="http://schemas.openxmlformats.org/presentationml/2006/main">
  <p:tag name="AS_UNIQUEID" val="11833"/>
  <p:tag name="KSO_WM_BEAUTIFY_FLAG" val=""/>
</p:tagLst>
</file>

<file path=ppt/tags/tag253.xml><?xml version="1.0" encoding="utf-8"?>
<p:tagLst xmlns:p="http://schemas.openxmlformats.org/presentationml/2006/main">
  <p:tag name="AS_UNIQUEID" val="11834"/>
  <p:tag name="KSO_WM_BEAUTIFY_FLAG" val=""/>
</p:tagLst>
</file>

<file path=ppt/tags/tag254.xml><?xml version="1.0" encoding="utf-8"?>
<p:tagLst xmlns:p="http://schemas.openxmlformats.org/presentationml/2006/main">
  <p:tag name="AS_UNIQUEID" val="11835"/>
  <p:tag name="KSO_WM_BEAUTIFY_FLAG" val=""/>
</p:tagLst>
</file>

<file path=ppt/tags/tag255.xml><?xml version="1.0" encoding="utf-8"?>
<p:tagLst xmlns:p="http://schemas.openxmlformats.org/presentationml/2006/main">
  <p:tag name="AS_UNIQUEID" val="11836"/>
  <p:tag name="KSO_WM_BEAUTIFY_FLAG" val=""/>
</p:tagLst>
</file>

<file path=ppt/tags/tag256.xml><?xml version="1.0" encoding="utf-8"?>
<p:tagLst xmlns:p="http://schemas.openxmlformats.org/presentationml/2006/main">
  <p:tag name="AS_UNIQUEID" val="11837"/>
  <p:tag name="KSO_WM_BEAUTIFY_FLAG" val=""/>
</p:tagLst>
</file>

<file path=ppt/tags/tag257.xml><?xml version="1.0" encoding="utf-8"?>
<p:tagLst xmlns:p="http://schemas.openxmlformats.org/presentationml/2006/main">
  <p:tag name="AS_UNIQUEID" val="11838"/>
  <p:tag name="KSO_WM_BEAUTIFY_FLAG" val=""/>
</p:tagLst>
</file>

<file path=ppt/tags/tag258.xml><?xml version="1.0" encoding="utf-8"?>
<p:tagLst xmlns:p="http://schemas.openxmlformats.org/presentationml/2006/main">
  <p:tag name="AS_UNIQUEID" val="11839"/>
  <p:tag name="KSO_WM_BEAUTIFY_FLAG" val=""/>
</p:tagLst>
</file>

<file path=ppt/tags/tag259.xml><?xml version="1.0" encoding="utf-8"?>
<p:tagLst xmlns:p="http://schemas.openxmlformats.org/presentationml/2006/main">
  <p:tag name="AS_UNIQUEID" val="11840"/>
  <p:tag name="KSO_WM_BEAUTIFY_FLAG" val=""/>
</p:tagLst>
</file>

<file path=ppt/tags/tag260.xml><?xml version="1.0" encoding="utf-8"?>
<p:tagLst xmlns:p="http://schemas.openxmlformats.org/presentationml/2006/main">
  <p:tag name="AS_UNIQUEID" val="11841"/>
  <p:tag name="KSO_WM_BEAUTIFY_FLAG" val=""/>
</p:tagLst>
</file>

<file path=ppt/tags/tag261.xml><?xml version="1.0" encoding="utf-8"?>
<p:tagLst xmlns:p="http://schemas.openxmlformats.org/presentationml/2006/main">
  <p:tag name="AS_UNIQUEID" val="11842"/>
  <p:tag name="KSO_WM_BEAUTIFY_FLAG" val=""/>
</p:tagLst>
</file>

<file path=ppt/tags/tag262.xml><?xml version="1.0" encoding="utf-8"?>
<p:tagLst xmlns:p="http://schemas.openxmlformats.org/presentationml/2006/main">
  <p:tag name="AS_UNIQUEID" val="11843"/>
  <p:tag name="KSO_WM_BEAUTIFY_FLAG" val=""/>
</p:tagLst>
</file>

<file path=ppt/tags/tag263.xml><?xml version="1.0" encoding="utf-8"?>
<p:tagLst xmlns:p="http://schemas.openxmlformats.org/presentationml/2006/main">
  <p:tag name="AS_UNIQUEID" val="11844"/>
  <p:tag name="KSO_WM_BEAUTIFY_FLAG" val=""/>
</p:tagLst>
</file>

<file path=ppt/tags/tag264.xml><?xml version="1.0" encoding="utf-8"?>
<p:tagLst xmlns:p="http://schemas.openxmlformats.org/presentationml/2006/main">
  <p:tag name="AS_UNIQUEID" val="11845"/>
  <p:tag name="KSO_WM_BEAUTIFY_FLAG" val=""/>
</p:tagLst>
</file>

<file path=ppt/tags/tag265.xml><?xml version="1.0" encoding="utf-8"?>
<p:tagLst xmlns:p="http://schemas.openxmlformats.org/presentationml/2006/main">
  <p:tag name="AS_UNIQUEID" val="11846"/>
  <p:tag name="KSO_WM_BEAUTIFY_FLAG" val=""/>
</p:tagLst>
</file>

<file path=ppt/tags/tag266.xml><?xml version="1.0" encoding="utf-8"?>
<p:tagLst xmlns:p="http://schemas.openxmlformats.org/presentationml/2006/main">
  <p:tag name="AS_UNIQUEID" val="11847"/>
  <p:tag name="KSO_WM_BEAUTIFY_FLAG" val=""/>
</p:tagLst>
</file>

<file path=ppt/tags/tag267.xml><?xml version="1.0" encoding="utf-8"?>
<p:tagLst xmlns:p="http://schemas.openxmlformats.org/presentationml/2006/main">
  <p:tag name="AS_UNIQUEID" val="11848"/>
  <p:tag name="KSO_WM_BEAUTIFY_FLAG" val=""/>
</p:tagLst>
</file>

<file path=ppt/tags/tag268.xml><?xml version="1.0" encoding="utf-8"?>
<p:tagLst xmlns:p="http://schemas.openxmlformats.org/presentationml/2006/main">
  <p:tag name="AS_UNIQUEID" val="11849"/>
  <p:tag name="KSO_WM_BEAUTIFY_FLAG" val=""/>
</p:tagLst>
</file>

<file path=ppt/tags/tag269.xml><?xml version="1.0" encoding="utf-8"?>
<p:tagLst xmlns:p="http://schemas.openxmlformats.org/presentationml/2006/main">
  <p:tag name="AS_UNIQUEID" val="11850"/>
  <p:tag name="KSO_WM_BEAUTIFY_FLAG" val=""/>
</p:tagLst>
</file>

<file path=ppt/tags/tag270.xml><?xml version="1.0" encoding="utf-8"?>
<p:tagLst xmlns:p="http://schemas.openxmlformats.org/presentationml/2006/main">
  <p:tag name="AS_UNIQUEID" val="11851"/>
  <p:tag name="KSO_WM_BEAUTIFY_FLAG" val=""/>
</p:tagLst>
</file>

<file path=ppt/tags/tag271.xml><?xml version="1.0" encoding="utf-8"?>
<p:tagLst xmlns:p="http://schemas.openxmlformats.org/presentationml/2006/main">
  <p:tag name="AS_UNIQUEID" val="11852"/>
  <p:tag name="KSO_WM_BEAUTIFY_FLAG" val=""/>
</p:tagLst>
</file>

<file path=ppt/tags/tag272.xml><?xml version="1.0" encoding="utf-8"?>
<p:tagLst xmlns:p="http://schemas.openxmlformats.org/presentationml/2006/main">
  <p:tag name="AS_UNIQUEID" val="11853"/>
  <p:tag name="KSO_WM_BEAUTIFY_FLAG" val=""/>
</p:tagLst>
</file>

<file path=ppt/tags/tag273.xml><?xml version="1.0" encoding="utf-8"?>
<p:tagLst xmlns:p="http://schemas.openxmlformats.org/presentationml/2006/main">
  <p:tag name="AS_UNIQUEID" val="11854"/>
  <p:tag name="KSO_WM_BEAUTIFY_FLAG" val=""/>
</p:tagLst>
</file>

<file path=ppt/tags/tag274.xml><?xml version="1.0" encoding="utf-8"?>
<p:tagLst xmlns:p="http://schemas.openxmlformats.org/presentationml/2006/main">
  <p:tag name="AS_UNIQUEID" val="11855"/>
  <p:tag name="KSO_WM_BEAUTIFY_FLAG" val=""/>
</p:tagLst>
</file>

<file path=ppt/tags/tag275.xml><?xml version="1.0" encoding="utf-8"?>
<p:tagLst xmlns:p="http://schemas.openxmlformats.org/presentationml/2006/main">
  <p:tag name="AS_UNIQUEID" val="11856"/>
  <p:tag name="KSO_WM_BEAUTIFY_FLAG" val=""/>
</p:tagLst>
</file>

<file path=ppt/tags/tag276.xml><?xml version="1.0" encoding="utf-8"?>
<p:tagLst xmlns:p="http://schemas.openxmlformats.org/presentationml/2006/main">
  <p:tag name="AS_UNIQUEID" val="11857"/>
  <p:tag name="KSO_WM_BEAUTIFY_FLAG" val=""/>
</p:tagLst>
</file>

<file path=ppt/tags/tag277.xml><?xml version="1.0" encoding="utf-8"?>
<p:tagLst xmlns:p="http://schemas.openxmlformats.org/presentationml/2006/main">
  <p:tag name="AS_UNIQUEID" val="11858"/>
  <p:tag name="KSO_WM_BEAUTIFY_FLAG" val=""/>
</p:tagLst>
</file>

<file path=ppt/tags/tag278.xml><?xml version="1.0" encoding="utf-8"?>
<p:tagLst xmlns:p="http://schemas.openxmlformats.org/presentationml/2006/main">
  <p:tag name="AS_UNIQUEID" val="11859"/>
  <p:tag name="KSO_WM_BEAUTIFY_FLAG" val=""/>
</p:tagLst>
</file>

<file path=ppt/tags/tag279.xml><?xml version="1.0" encoding="utf-8"?>
<p:tagLst xmlns:p="http://schemas.openxmlformats.org/presentationml/2006/main">
  <p:tag name="AS_UNIQUEID" val="11860"/>
</p:tagLst>
</file>

<file path=ppt/tags/tag280.xml><?xml version="1.0" encoding="utf-8"?>
<p:tagLst xmlns:p="http://schemas.openxmlformats.org/presentationml/2006/main">
  <p:tag name="AS_UNIQUEID" val="909"/>
</p:tagLst>
</file>

<file path=ppt/tags/tag281.xml><?xml version="1.0" encoding="utf-8"?>
<p:tagLst xmlns:p="http://schemas.openxmlformats.org/presentationml/2006/main">
  <p:tag name="AS_UNIQUEID" val="913"/>
</p:tagLst>
</file>

<file path=ppt/tags/tag282.xml><?xml version="1.0" encoding="utf-8"?>
<p:tagLst xmlns:p="http://schemas.openxmlformats.org/presentationml/2006/main">
  <p:tag name="AS_UNIQUEID" val="914"/>
</p:tagLst>
</file>

<file path=ppt/tags/tag283.xml><?xml version="1.0" encoding="utf-8"?>
<p:tagLst xmlns:p="http://schemas.openxmlformats.org/presentationml/2006/main">
  <p:tag name="AS_UNIQUEID" val="915"/>
</p:tagLst>
</file>

<file path=ppt/tags/tag284.xml><?xml version="1.0" encoding="utf-8"?>
<p:tagLst xmlns:p="http://schemas.openxmlformats.org/presentationml/2006/main">
  <p:tag name="AS_UNIQUEID" val="916"/>
</p:tagLst>
</file>

<file path=ppt/tags/tag285.xml><?xml version="1.0" encoding="utf-8"?>
<p:tagLst xmlns:p="http://schemas.openxmlformats.org/presentationml/2006/main">
  <p:tag name="AS_UNIQUEID" val="917"/>
</p:tagLst>
</file>

<file path=ppt/tags/tag286.xml><?xml version="1.0" encoding="utf-8"?>
<p:tagLst xmlns:p="http://schemas.openxmlformats.org/presentationml/2006/main">
  <p:tag name="AS_UNIQUEID" val="918"/>
</p:tagLst>
</file>

<file path=ppt/tags/tag287.xml><?xml version="1.0" encoding="utf-8"?>
<p:tagLst xmlns:p="http://schemas.openxmlformats.org/presentationml/2006/main">
  <p:tag name="AS_UNIQUEID" val="919"/>
</p:tagLst>
</file>

<file path=ppt/tags/tag288.xml><?xml version="1.0" encoding="utf-8"?>
<p:tagLst xmlns:p="http://schemas.openxmlformats.org/presentationml/2006/main">
  <p:tag name="AS_UNIQUEID" val="11861"/>
  <p:tag name="KSO_WM_BEAUTIFY_FLAG" val=""/>
</p:tagLst>
</file>

<file path=ppt/tags/tag289.xml><?xml version="1.0" encoding="utf-8"?>
<p:tagLst xmlns:p="http://schemas.openxmlformats.org/presentationml/2006/main">
  <p:tag name="AS_UNIQUEID" val="11862"/>
  <p:tag name="KSO_WM_BEAUTIFY_FLAG" val=""/>
</p:tagLst>
</file>

<file path=ppt/tags/tag290.xml><?xml version="1.0" encoding="utf-8"?>
<p:tagLst xmlns:p="http://schemas.openxmlformats.org/presentationml/2006/main">
  <p:tag name="AS_UNIQUEID" val="11863"/>
</p:tagLst>
</file>

<file path=ppt/tags/tag291.xml><?xml version="1.0" encoding="utf-8"?>
<p:tagLst xmlns:p="http://schemas.openxmlformats.org/presentationml/2006/main">
  <p:tag name="AS_UNIQUEID" val="909"/>
</p:tagLst>
</file>

<file path=ppt/tags/tag292.xml><?xml version="1.0" encoding="utf-8"?>
<p:tagLst xmlns:p="http://schemas.openxmlformats.org/presentationml/2006/main">
  <p:tag name="AS_UNIQUEID" val="913"/>
</p:tagLst>
</file>

<file path=ppt/tags/tag293.xml><?xml version="1.0" encoding="utf-8"?>
<p:tagLst xmlns:p="http://schemas.openxmlformats.org/presentationml/2006/main">
  <p:tag name="AS_UNIQUEID" val="914"/>
</p:tagLst>
</file>

<file path=ppt/tags/tag294.xml><?xml version="1.0" encoding="utf-8"?>
<p:tagLst xmlns:p="http://schemas.openxmlformats.org/presentationml/2006/main">
  <p:tag name="AS_UNIQUEID" val="915"/>
</p:tagLst>
</file>

<file path=ppt/tags/tag295.xml><?xml version="1.0" encoding="utf-8"?>
<p:tagLst xmlns:p="http://schemas.openxmlformats.org/presentationml/2006/main">
  <p:tag name="AS_UNIQUEID" val="916"/>
</p:tagLst>
</file>

<file path=ppt/tags/tag296.xml><?xml version="1.0" encoding="utf-8"?>
<p:tagLst xmlns:p="http://schemas.openxmlformats.org/presentationml/2006/main">
  <p:tag name="AS_UNIQUEID" val="917"/>
</p:tagLst>
</file>

<file path=ppt/tags/tag297.xml><?xml version="1.0" encoding="utf-8"?>
<p:tagLst xmlns:p="http://schemas.openxmlformats.org/presentationml/2006/main">
  <p:tag name="AS_UNIQUEID" val="918"/>
</p:tagLst>
</file>

<file path=ppt/tags/tag298.xml><?xml version="1.0" encoding="utf-8"?>
<p:tagLst xmlns:p="http://schemas.openxmlformats.org/presentationml/2006/main">
  <p:tag name="AS_UNIQUEID" val="919"/>
</p:tagLst>
</file>

<file path=ppt/tags/tag299.xml><?xml version="1.0" encoding="utf-8"?>
<p:tagLst xmlns:p="http://schemas.openxmlformats.org/presentationml/2006/main">
  <p:tag name="AS_UNIQUEID" val="11864"/>
</p:tagLst>
</file>

<file path=ppt/tags/tag300.xml><?xml version="1.0" encoding="utf-8"?>
<p:tagLst xmlns:p="http://schemas.openxmlformats.org/presentationml/2006/main">
  <p:tag name="AS_UNIQUEID" val="11865"/>
  <p:tag name="KSO_WM_BEAUTIFY_FLAG" val=""/>
  <p:tag name="KSO_WM_UNIT_TABLE_BEAUTIFY" val="smartTable{bb472757-019a-4bcb-a62b-91b7e59fdded}"/>
  <p:tag name="TABLE_ENDDRAG_ORIGIN_RECT" val="849*331"/>
  <p:tag name="TABLE_ENDDRAG_RECT" val="34*144*849*331"/>
</p:tagLst>
</file>

<file path=ppt/tags/tag301.xml><?xml version="1.0" encoding="utf-8"?>
<p:tagLst xmlns:p="http://schemas.openxmlformats.org/presentationml/2006/main">
  <p:tag name="AS_UNIQUEID" val="11866"/>
  <p:tag name="KSO_WM_BEAUTIFY_FLAG" val=""/>
</p:tagLst>
</file>

<file path=ppt/tags/tag302.xml><?xml version="1.0" encoding="utf-8"?>
<p:tagLst xmlns:p="http://schemas.openxmlformats.org/presentationml/2006/main">
  <p:tag name="AS_UNIQUEID" val="11867"/>
</p:tagLst>
</file>

<file path=ppt/tags/tag303.xml><?xml version="1.0" encoding="utf-8"?>
<p:tagLst xmlns:p="http://schemas.openxmlformats.org/presentationml/2006/main">
  <p:tag name="AS_UNIQUEID" val="909"/>
</p:tagLst>
</file>

<file path=ppt/tags/tag304.xml><?xml version="1.0" encoding="utf-8"?>
<p:tagLst xmlns:p="http://schemas.openxmlformats.org/presentationml/2006/main">
  <p:tag name="AS_UNIQUEID" val="913"/>
</p:tagLst>
</file>

<file path=ppt/tags/tag305.xml><?xml version="1.0" encoding="utf-8"?>
<p:tagLst xmlns:p="http://schemas.openxmlformats.org/presentationml/2006/main">
  <p:tag name="AS_UNIQUEID" val="914"/>
</p:tagLst>
</file>

<file path=ppt/tags/tag306.xml><?xml version="1.0" encoding="utf-8"?>
<p:tagLst xmlns:p="http://schemas.openxmlformats.org/presentationml/2006/main">
  <p:tag name="AS_UNIQUEID" val="915"/>
</p:tagLst>
</file>

<file path=ppt/tags/tag307.xml><?xml version="1.0" encoding="utf-8"?>
<p:tagLst xmlns:p="http://schemas.openxmlformats.org/presentationml/2006/main">
  <p:tag name="AS_UNIQUEID" val="916"/>
</p:tagLst>
</file>

<file path=ppt/tags/tag308.xml><?xml version="1.0" encoding="utf-8"?>
<p:tagLst xmlns:p="http://schemas.openxmlformats.org/presentationml/2006/main">
  <p:tag name="AS_UNIQUEID" val="917"/>
</p:tagLst>
</file>

<file path=ppt/tags/tag309.xml><?xml version="1.0" encoding="utf-8"?>
<p:tagLst xmlns:p="http://schemas.openxmlformats.org/presentationml/2006/main">
  <p:tag name="AS_UNIQUEID" val="918"/>
</p:tagLst>
</file>

<file path=ppt/tags/tag310.xml><?xml version="1.0" encoding="utf-8"?>
<p:tagLst xmlns:p="http://schemas.openxmlformats.org/presentationml/2006/main">
  <p:tag name="AS_UNIQUEID" val="919"/>
</p:tagLst>
</file>

<file path=ppt/tags/tag311.xml><?xml version="1.0" encoding="utf-8"?>
<p:tagLst xmlns:p="http://schemas.openxmlformats.org/presentationml/2006/main">
  <p:tag name="AS_UNIQUEID" val="11868"/>
</p:tagLst>
</file>

<file path=ppt/tags/tag312.xml><?xml version="1.0" encoding="utf-8"?>
<p:tagLst xmlns:p="http://schemas.openxmlformats.org/presentationml/2006/main">
  <p:tag name="AS_UNIQUEID" val="11869"/>
  <p:tag name="KSO_WM_BEAUTIFY_FLAG" val=""/>
  <p:tag name="KSO_WM_UNIT_TABLE_BEAUTIFY" val="smartTable{52d2d189-e8c6-4e58-a565-9693f323828c}"/>
  <p:tag name="TABLE_ENDDRAG_ORIGIN_RECT" val="849*307"/>
  <p:tag name="TABLE_ENDDRAG_RECT" val="27*137*849*307"/>
</p:tagLst>
</file>

<file path=ppt/tags/tag313.xml><?xml version="1.0" encoding="utf-8"?>
<p:tagLst xmlns:p="http://schemas.openxmlformats.org/presentationml/2006/main">
  <p:tag name="AS_UNIQUEID" val="11870"/>
  <p:tag name="KSO_WM_BEAUTIFY_FLAG" val=""/>
</p:tagLst>
</file>

<file path=ppt/tags/tag314.xml><?xml version="1.0" encoding="utf-8"?>
<p:tagLst xmlns:p="http://schemas.openxmlformats.org/presentationml/2006/main">
  <p:tag name="AS_UNIQUEID" val="11871"/>
</p:tagLst>
</file>

<file path=ppt/tags/tag315.xml><?xml version="1.0" encoding="utf-8"?>
<p:tagLst xmlns:p="http://schemas.openxmlformats.org/presentationml/2006/main">
  <p:tag name="AS_UNIQUEID" val="909"/>
</p:tagLst>
</file>

<file path=ppt/tags/tag316.xml><?xml version="1.0" encoding="utf-8"?>
<p:tagLst xmlns:p="http://schemas.openxmlformats.org/presentationml/2006/main">
  <p:tag name="AS_UNIQUEID" val="913"/>
</p:tagLst>
</file>

<file path=ppt/tags/tag317.xml><?xml version="1.0" encoding="utf-8"?>
<p:tagLst xmlns:p="http://schemas.openxmlformats.org/presentationml/2006/main">
  <p:tag name="AS_UNIQUEID" val="914"/>
</p:tagLst>
</file>

<file path=ppt/tags/tag318.xml><?xml version="1.0" encoding="utf-8"?>
<p:tagLst xmlns:p="http://schemas.openxmlformats.org/presentationml/2006/main">
  <p:tag name="AS_UNIQUEID" val="915"/>
</p:tagLst>
</file>

<file path=ppt/tags/tag319.xml><?xml version="1.0" encoding="utf-8"?>
<p:tagLst xmlns:p="http://schemas.openxmlformats.org/presentationml/2006/main">
  <p:tag name="AS_UNIQUEID" val="916"/>
</p:tagLst>
</file>

<file path=ppt/tags/tag320.xml><?xml version="1.0" encoding="utf-8"?>
<p:tagLst xmlns:p="http://schemas.openxmlformats.org/presentationml/2006/main">
  <p:tag name="AS_UNIQUEID" val="917"/>
</p:tagLst>
</file>

<file path=ppt/tags/tag321.xml><?xml version="1.0" encoding="utf-8"?>
<p:tagLst xmlns:p="http://schemas.openxmlformats.org/presentationml/2006/main">
  <p:tag name="AS_UNIQUEID" val="918"/>
</p:tagLst>
</file>

<file path=ppt/tags/tag322.xml><?xml version="1.0" encoding="utf-8"?>
<p:tagLst xmlns:p="http://schemas.openxmlformats.org/presentationml/2006/main">
  <p:tag name="AS_UNIQUEID" val="919"/>
</p:tagLst>
</file>

<file path=ppt/tags/tag323.xml><?xml version="1.0" encoding="utf-8"?>
<p:tagLst xmlns:p="http://schemas.openxmlformats.org/presentationml/2006/main">
  <p:tag name="AS_UNIQUEID" val="11872"/>
</p:tagLst>
</file>

<file path=ppt/tags/tag324.xml><?xml version="1.0" encoding="utf-8"?>
<p:tagLst xmlns:p="http://schemas.openxmlformats.org/presentationml/2006/main">
  <p:tag name="AS_UNIQUEID" val="11873"/>
  <p:tag name="KSO_WM_BEAUTIFY_FLAG" val=""/>
  <p:tag name="KSO_WM_UNIT_TABLE_BEAUTIFY" val="smartTable{bf3f4176-eb92-4468-a6a5-59b7e3badf00}"/>
  <p:tag name="TABLE_ENDDRAG_ORIGIN_RECT" val="874*340"/>
  <p:tag name="TABLE_ENDDRAG_RECT" val="34*166*874*340"/>
</p:tagLst>
</file>

<file path=ppt/tags/tag325.xml><?xml version="1.0" encoding="utf-8"?>
<p:tagLst xmlns:p="http://schemas.openxmlformats.org/presentationml/2006/main">
  <p:tag name="AS_UNIQUEID" val="11874"/>
</p:tagLst>
</file>

<file path=ppt/tags/tag326.xml><?xml version="1.0" encoding="utf-8"?>
<p:tagLst xmlns:p="http://schemas.openxmlformats.org/presentationml/2006/main">
  <p:tag name="AS_UNIQUEID" val="909"/>
</p:tagLst>
</file>

<file path=ppt/tags/tag327.xml><?xml version="1.0" encoding="utf-8"?>
<p:tagLst xmlns:p="http://schemas.openxmlformats.org/presentationml/2006/main">
  <p:tag name="AS_UNIQUEID" val="913"/>
</p:tagLst>
</file>

<file path=ppt/tags/tag328.xml><?xml version="1.0" encoding="utf-8"?>
<p:tagLst xmlns:p="http://schemas.openxmlformats.org/presentationml/2006/main">
  <p:tag name="AS_UNIQUEID" val="914"/>
</p:tagLst>
</file>

<file path=ppt/tags/tag329.xml><?xml version="1.0" encoding="utf-8"?>
<p:tagLst xmlns:p="http://schemas.openxmlformats.org/presentationml/2006/main">
  <p:tag name="AS_UNIQUEID" val="915"/>
</p:tagLst>
</file>

<file path=ppt/tags/tag330.xml><?xml version="1.0" encoding="utf-8"?>
<p:tagLst xmlns:p="http://schemas.openxmlformats.org/presentationml/2006/main">
  <p:tag name="AS_UNIQUEID" val="916"/>
</p:tagLst>
</file>

<file path=ppt/tags/tag331.xml><?xml version="1.0" encoding="utf-8"?>
<p:tagLst xmlns:p="http://schemas.openxmlformats.org/presentationml/2006/main">
  <p:tag name="AS_UNIQUEID" val="917"/>
</p:tagLst>
</file>

<file path=ppt/tags/tag332.xml><?xml version="1.0" encoding="utf-8"?>
<p:tagLst xmlns:p="http://schemas.openxmlformats.org/presentationml/2006/main">
  <p:tag name="AS_UNIQUEID" val="918"/>
</p:tagLst>
</file>

<file path=ppt/tags/tag333.xml><?xml version="1.0" encoding="utf-8"?>
<p:tagLst xmlns:p="http://schemas.openxmlformats.org/presentationml/2006/main">
  <p:tag name="AS_UNIQUEID" val="919"/>
</p:tagLst>
</file>

<file path=ppt/tags/tag334.xml><?xml version="1.0" encoding="utf-8"?>
<p:tagLst xmlns:p="http://schemas.openxmlformats.org/presentationml/2006/main">
  <p:tag name="AS_UNIQUEID" val="11875"/>
  <p:tag name="KSO_WM_BEAUTIFY_FLAG" val=""/>
  <p:tag name="KSO_WM_UNIT_TABLE_BEAUTIFY" val="smartTable{bf3f4176-eb92-4468-a6a5-59b7e3badf00}"/>
  <p:tag name="TABLE_ENDDRAG_ORIGIN_RECT" val="875*304"/>
  <p:tag name="TABLE_ENDDRAG_RECT" val="50*76*875*304"/>
</p:tagLst>
</file>

<file path=ppt/tags/tag335.xml><?xml version="1.0" encoding="utf-8"?>
<p:tagLst xmlns:p="http://schemas.openxmlformats.org/presentationml/2006/main">
  <p:tag name="AS_UNIQUEID" val="11876"/>
  <p:tag name="KSO_WM_BEAUTIFY_FLAG" val=""/>
</p:tagLst>
</file>

<file path=ppt/tags/tag336.xml><?xml version="1.0" encoding="utf-8"?>
<p:tagLst xmlns:p="http://schemas.openxmlformats.org/presentationml/2006/main">
  <p:tag name="AS_UNIQUEID" val="11877"/>
</p:tagLst>
</file>

<file path=ppt/tags/tag337.xml><?xml version="1.0" encoding="utf-8"?>
<p:tagLst xmlns:p="http://schemas.openxmlformats.org/presentationml/2006/main">
  <p:tag name="AS_UNIQUEID" val="909"/>
</p:tagLst>
</file>

<file path=ppt/tags/tag338.xml><?xml version="1.0" encoding="utf-8"?>
<p:tagLst xmlns:p="http://schemas.openxmlformats.org/presentationml/2006/main">
  <p:tag name="AS_UNIQUEID" val="913"/>
</p:tagLst>
</file>

<file path=ppt/tags/tag339.xml><?xml version="1.0" encoding="utf-8"?>
<p:tagLst xmlns:p="http://schemas.openxmlformats.org/presentationml/2006/main">
  <p:tag name="AS_UNIQUEID" val="914"/>
</p:tagLst>
</file>

<file path=ppt/tags/tag340.xml><?xml version="1.0" encoding="utf-8"?>
<p:tagLst xmlns:p="http://schemas.openxmlformats.org/presentationml/2006/main">
  <p:tag name="AS_UNIQUEID" val="915"/>
</p:tagLst>
</file>

<file path=ppt/tags/tag341.xml><?xml version="1.0" encoding="utf-8"?>
<p:tagLst xmlns:p="http://schemas.openxmlformats.org/presentationml/2006/main">
  <p:tag name="AS_UNIQUEID" val="916"/>
</p:tagLst>
</file>

<file path=ppt/tags/tag342.xml><?xml version="1.0" encoding="utf-8"?>
<p:tagLst xmlns:p="http://schemas.openxmlformats.org/presentationml/2006/main">
  <p:tag name="AS_UNIQUEID" val="917"/>
</p:tagLst>
</file>

<file path=ppt/tags/tag343.xml><?xml version="1.0" encoding="utf-8"?>
<p:tagLst xmlns:p="http://schemas.openxmlformats.org/presentationml/2006/main">
  <p:tag name="AS_UNIQUEID" val="918"/>
</p:tagLst>
</file>

<file path=ppt/tags/tag344.xml><?xml version="1.0" encoding="utf-8"?>
<p:tagLst xmlns:p="http://schemas.openxmlformats.org/presentationml/2006/main">
  <p:tag name="AS_UNIQUEID" val="919"/>
</p:tagLst>
</file>

<file path=ppt/tags/tag345.xml><?xml version="1.0" encoding="utf-8"?>
<p:tagLst xmlns:p="http://schemas.openxmlformats.org/presentationml/2006/main">
  <p:tag name="AS_UNIQUEID" val="11878"/>
  <p:tag name="KSO_WM_BEAUTIFY_FLAG" val=""/>
</p:tagLst>
</file>

<file path=ppt/tags/tag346.xml><?xml version="1.0" encoding="utf-8"?>
<p:tagLst xmlns:p="http://schemas.openxmlformats.org/presentationml/2006/main">
  <p:tag name="AS_UNIQUEID" val="11879"/>
  <p:tag name="KSO_WM_BEAUTIFY_FLAG" val=""/>
  <p:tag name="KSO_WM_UNIT_TABLE_BEAUTIFY" val="smartTable{442b84c7-443f-435f-a0f1-285b1d1919c6}"/>
  <p:tag name="TABLE_ENDDRAG_ORIGIN_RECT" val="899*323"/>
  <p:tag name="TABLE_ENDDRAG_RECT" val="34*162*899*323"/>
</p:tagLst>
</file>

<file path=ppt/tags/tag347.xml><?xml version="1.0" encoding="utf-8"?>
<p:tagLst xmlns:p="http://schemas.openxmlformats.org/presentationml/2006/main">
  <p:tag name="AS_UNIQUEID" val="11880"/>
</p:tagLst>
</file>

<file path=ppt/tags/tag348.xml><?xml version="1.0" encoding="utf-8"?>
<p:tagLst xmlns:p="http://schemas.openxmlformats.org/presentationml/2006/main">
  <p:tag name="AS_UNIQUEID" val="909"/>
</p:tagLst>
</file>

<file path=ppt/tags/tag349.xml><?xml version="1.0" encoding="utf-8"?>
<p:tagLst xmlns:p="http://schemas.openxmlformats.org/presentationml/2006/main">
  <p:tag name="AS_UNIQUEID" val="913"/>
</p:tagLst>
</file>

<file path=ppt/tags/tag350.xml><?xml version="1.0" encoding="utf-8"?>
<p:tagLst xmlns:p="http://schemas.openxmlformats.org/presentationml/2006/main">
  <p:tag name="AS_UNIQUEID" val="914"/>
</p:tagLst>
</file>

<file path=ppt/tags/tag351.xml><?xml version="1.0" encoding="utf-8"?>
<p:tagLst xmlns:p="http://schemas.openxmlformats.org/presentationml/2006/main">
  <p:tag name="AS_UNIQUEID" val="915"/>
</p:tagLst>
</file>

<file path=ppt/tags/tag352.xml><?xml version="1.0" encoding="utf-8"?>
<p:tagLst xmlns:p="http://schemas.openxmlformats.org/presentationml/2006/main">
  <p:tag name="AS_UNIQUEID" val="916"/>
</p:tagLst>
</file>

<file path=ppt/tags/tag353.xml><?xml version="1.0" encoding="utf-8"?>
<p:tagLst xmlns:p="http://schemas.openxmlformats.org/presentationml/2006/main">
  <p:tag name="AS_UNIQUEID" val="917"/>
</p:tagLst>
</file>

<file path=ppt/tags/tag354.xml><?xml version="1.0" encoding="utf-8"?>
<p:tagLst xmlns:p="http://schemas.openxmlformats.org/presentationml/2006/main">
  <p:tag name="AS_UNIQUEID" val="918"/>
</p:tagLst>
</file>

<file path=ppt/tags/tag355.xml><?xml version="1.0" encoding="utf-8"?>
<p:tagLst xmlns:p="http://schemas.openxmlformats.org/presentationml/2006/main">
  <p:tag name="AS_UNIQUEID" val="919"/>
</p:tagLst>
</file>

<file path=ppt/tags/tag356.xml><?xml version="1.0" encoding="utf-8"?>
<p:tagLst xmlns:p="http://schemas.openxmlformats.org/presentationml/2006/main">
  <p:tag name="AS_UNIQUEID" val="11881"/>
  <p:tag name="KSO_WM_BEAUTIFY_FLAG" val=""/>
</p:tagLst>
</file>

<file path=ppt/tags/tag357.xml><?xml version="1.0" encoding="utf-8"?>
<p:tagLst xmlns:p="http://schemas.openxmlformats.org/presentationml/2006/main">
  <p:tag name="AS_UNIQUEID" val="11882"/>
  <p:tag name="KSO_WM_BEAUTIFY_FLAG" val=""/>
</p:tagLst>
</file>

<file path=ppt/tags/tag358.xml><?xml version="1.0" encoding="utf-8"?>
<p:tagLst xmlns:p="http://schemas.openxmlformats.org/presentationml/2006/main">
  <p:tag name="AS_UNIQUEID" val="11883"/>
  <p:tag name="KSO_WM_BEAUTIFY_FLAG" val=""/>
</p:tagLst>
</file>

<file path=ppt/tags/tag359.xml><?xml version="1.0" encoding="utf-8"?>
<p:tagLst xmlns:p="http://schemas.openxmlformats.org/presentationml/2006/main">
  <p:tag name="AS_UNIQUEID" val="11884"/>
  <p:tag name="KSO_WM_BEAUTIFY_FLAG" val=""/>
</p:tagLst>
</file>

<file path=ppt/tags/tag360.xml><?xml version="1.0" encoding="utf-8"?>
<p:tagLst xmlns:p="http://schemas.openxmlformats.org/presentationml/2006/main">
  <p:tag name="AS_UNIQUEID" val="11885"/>
  <p:tag name="KSO_WM_BEAUTIFY_FLAG" val=""/>
</p:tagLst>
</file>

<file path=ppt/tags/tag361.xml><?xml version="1.0" encoding="utf-8"?>
<p:tagLst xmlns:p="http://schemas.openxmlformats.org/presentationml/2006/main">
  <p:tag name="AS_UNIQUEID" val="11886"/>
  <p:tag name="KSO_WM_BEAUTIFY_FLAG" val=""/>
</p:tagLst>
</file>

<file path=ppt/tags/tag362.xml><?xml version="1.0" encoding="utf-8"?>
<p:tagLst xmlns:p="http://schemas.openxmlformats.org/presentationml/2006/main">
  <p:tag name="AS_UNIQUEID" val="11887"/>
  <p:tag name="KSO_WM_BEAUTIFY_FLAG" val=""/>
</p:tagLst>
</file>

<file path=ppt/tags/tag363.xml><?xml version="1.0" encoding="utf-8"?>
<p:tagLst xmlns:p="http://schemas.openxmlformats.org/presentationml/2006/main">
  <p:tag name="AS_UNIQUEID" val="11888"/>
  <p:tag name="KSO_WM_BEAUTIFY_FLAG" val=""/>
</p:tagLst>
</file>

<file path=ppt/tags/tag364.xml><?xml version="1.0" encoding="utf-8"?>
<p:tagLst xmlns:p="http://schemas.openxmlformats.org/presentationml/2006/main">
  <p:tag name="AS_UNIQUEID" val="11889"/>
  <p:tag name="KSO_WM_BEAUTIFY_FLAG" val=""/>
</p:tagLst>
</file>

<file path=ppt/tags/tag365.xml><?xml version="1.0" encoding="utf-8"?>
<p:tagLst xmlns:p="http://schemas.openxmlformats.org/presentationml/2006/main">
  <p:tag name="AS_UNIQUEID" val="11890"/>
  <p:tag name="KSO_WM_BEAUTIFY_FLAG" val=""/>
</p:tagLst>
</file>

<file path=ppt/tags/tag366.xml><?xml version="1.0" encoding="utf-8"?>
<p:tagLst xmlns:p="http://schemas.openxmlformats.org/presentationml/2006/main">
  <p:tag name="AS_UNIQUEID" val="11891"/>
  <p:tag name="KSO_WM_BEAUTIFY_FLAG" val=""/>
</p:tagLst>
</file>

<file path=ppt/tags/tag367.xml><?xml version="1.0" encoding="utf-8"?>
<p:tagLst xmlns:p="http://schemas.openxmlformats.org/presentationml/2006/main">
  <p:tag name="AS_UNIQUEID" val="11892"/>
  <p:tag name="KSO_WM_BEAUTIFY_FLAG" val=""/>
</p:tagLst>
</file>

<file path=ppt/tags/tag368.xml><?xml version="1.0" encoding="utf-8"?>
<p:tagLst xmlns:p="http://schemas.openxmlformats.org/presentationml/2006/main">
  <p:tag name="AS_UNIQUEID" val="11893"/>
  <p:tag name="KSO_WM_BEAUTIFY_FLAG" val=""/>
</p:tagLst>
</file>

<file path=ppt/tags/tag369.xml><?xml version="1.0" encoding="utf-8"?>
<p:tagLst xmlns:p="http://schemas.openxmlformats.org/presentationml/2006/main">
  <p:tag name="AS_UNIQUEID" val="11894"/>
  <p:tag name="KSO_WM_BEAUTIFY_FLAG" val=""/>
</p:tagLst>
</file>

<file path=ppt/tags/tag370.xml><?xml version="1.0" encoding="utf-8"?>
<p:tagLst xmlns:p="http://schemas.openxmlformats.org/presentationml/2006/main">
  <p:tag name="AS_UNIQUEID" val="11895"/>
</p:tagLst>
</file>

<file path=ppt/tags/tag371.xml><?xml version="1.0" encoding="utf-8"?>
<p:tagLst xmlns:p="http://schemas.openxmlformats.org/presentationml/2006/main">
  <p:tag name="AS_UNIQUEID" val="909"/>
</p:tagLst>
</file>

<file path=ppt/tags/tag372.xml><?xml version="1.0" encoding="utf-8"?>
<p:tagLst xmlns:p="http://schemas.openxmlformats.org/presentationml/2006/main">
  <p:tag name="AS_UNIQUEID" val="913"/>
</p:tagLst>
</file>

<file path=ppt/tags/tag373.xml><?xml version="1.0" encoding="utf-8"?>
<p:tagLst xmlns:p="http://schemas.openxmlformats.org/presentationml/2006/main">
  <p:tag name="AS_UNIQUEID" val="914"/>
</p:tagLst>
</file>

<file path=ppt/tags/tag374.xml><?xml version="1.0" encoding="utf-8"?>
<p:tagLst xmlns:p="http://schemas.openxmlformats.org/presentationml/2006/main">
  <p:tag name="AS_UNIQUEID" val="915"/>
</p:tagLst>
</file>

<file path=ppt/tags/tag375.xml><?xml version="1.0" encoding="utf-8"?>
<p:tagLst xmlns:p="http://schemas.openxmlformats.org/presentationml/2006/main">
  <p:tag name="AS_UNIQUEID" val="916"/>
</p:tagLst>
</file>

<file path=ppt/tags/tag376.xml><?xml version="1.0" encoding="utf-8"?>
<p:tagLst xmlns:p="http://schemas.openxmlformats.org/presentationml/2006/main">
  <p:tag name="AS_UNIQUEID" val="917"/>
</p:tagLst>
</file>

<file path=ppt/tags/tag377.xml><?xml version="1.0" encoding="utf-8"?>
<p:tagLst xmlns:p="http://schemas.openxmlformats.org/presentationml/2006/main">
  <p:tag name="AS_UNIQUEID" val="918"/>
</p:tagLst>
</file>

<file path=ppt/tags/tag378.xml><?xml version="1.0" encoding="utf-8"?>
<p:tagLst xmlns:p="http://schemas.openxmlformats.org/presentationml/2006/main">
  <p:tag name="AS_UNIQUEID" val="919"/>
</p:tagLst>
</file>

<file path=ppt/tags/tag379.xml><?xml version="1.0" encoding="utf-8"?>
<p:tagLst xmlns:p="http://schemas.openxmlformats.org/presentationml/2006/main">
  <p:tag name="AS_UNIQUEID" val="11896"/>
</p:tagLst>
</file>

<file path=ppt/tags/tag380.xml><?xml version="1.0" encoding="utf-8"?>
<p:tagLst xmlns:p="http://schemas.openxmlformats.org/presentationml/2006/main">
  <p:tag name="AS_UNIQUEID" val="11897"/>
  <p:tag name="KSO_WM_BEAUTIFY_FLAG" val=""/>
</p:tagLst>
</file>

<file path=ppt/tags/tag381.xml><?xml version="1.0" encoding="utf-8"?>
<p:tagLst xmlns:p="http://schemas.openxmlformats.org/presentationml/2006/main">
  <p:tag name="AS_UNIQUEID" val="11898"/>
</p:tagLst>
</file>

<file path=ppt/tags/tag382.xml><?xml version="1.0" encoding="utf-8"?>
<p:tagLst xmlns:p="http://schemas.openxmlformats.org/presentationml/2006/main">
  <p:tag name="AS_UNIQUEID" val="11899"/>
  <p:tag name="KSO_WM_BEAUTIFY_FLAG" val=""/>
</p:tagLst>
</file>

<file path=ppt/tags/tag383.xml><?xml version="1.0" encoding="utf-8"?>
<p:tagLst xmlns:p="http://schemas.openxmlformats.org/presentationml/2006/main">
  <p:tag name="AS_UNIQUEID" val="11900"/>
  <p:tag name="KSO_WM_BEAUTIFY_FLAG" val=""/>
</p:tagLst>
</file>

<file path=ppt/tags/tag384.xml><?xml version="1.0" encoding="utf-8"?>
<p:tagLst xmlns:p="http://schemas.openxmlformats.org/presentationml/2006/main">
  <p:tag name="AS_UNIQUEID" val="11901"/>
  <p:tag name="KSO_WM_BEAUTIFY_FLAG" val=""/>
</p:tagLst>
</file>

<file path=ppt/tags/tag385.xml><?xml version="1.0" encoding="utf-8"?>
<p:tagLst xmlns:p="http://schemas.openxmlformats.org/presentationml/2006/main">
  <p:tag name="AS_UNIQUEID" val="11902"/>
  <p:tag name="KSO_WM_BEAUTIFY_FLAG" val=""/>
</p:tagLst>
</file>

<file path=ppt/tags/tag386.xml><?xml version="1.0" encoding="utf-8"?>
<p:tagLst xmlns:p="http://schemas.openxmlformats.org/presentationml/2006/main">
  <p:tag name="AS_UNIQUEID" val="11903"/>
  <p:tag name="KSO_WM_BEAUTIFY_FLAG" val=""/>
</p:tagLst>
</file>

<file path=ppt/tags/tag387.xml><?xml version="1.0" encoding="utf-8"?>
<p:tagLst xmlns:p="http://schemas.openxmlformats.org/presentationml/2006/main">
  <p:tag name="AS_UNIQUEID" val="11904"/>
  <p:tag name="KSO_WM_BEAUTIFY_FLAG" val=""/>
</p:tagLst>
</file>

<file path=ppt/tags/tag388.xml><?xml version="1.0" encoding="utf-8"?>
<p:tagLst xmlns:p="http://schemas.openxmlformats.org/presentationml/2006/main">
  <p:tag name="AS_UNIQUEID" val="11905"/>
  <p:tag name="KSO_WM_BEAUTIFY_FLAG" val=""/>
</p:tagLst>
</file>

<file path=ppt/tags/tag389.xml><?xml version="1.0" encoding="utf-8"?>
<p:tagLst xmlns:p="http://schemas.openxmlformats.org/presentationml/2006/main">
  <p:tag name="AS_UNIQUEID" val="11906"/>
  <p:tag name="KSO_WM_BEAUTIFY_FLAG" val=""/>
</p:tagLst>
</file>

<file path=ppt/tags/tag390.xml><?xml version="1.0" encoding="utf-8"?>
<p:tagLst xmlns:p="http://schemas.openxmlformats.org/presentationml/2006/main">
  <p:tag name="AS_UNIQUEID" val="11907"/>
  <p:tag name="KSO_WM_BEAUTIFY_FLAG" val=""/>
</p:tagLst>
</file>

<file path=ppt/tags/tag391.xml><?xml version="1.0" encoding="utf-8"?>
<p:tagLst xmlns:p="http://schemas.openxmlformats.org/presentationml/2006/main">
  <p:tag name="AS_UNIQUEID" val="11908"/>
  <p:tag name="KSO_WM_BEAUTIFY_FLAG" val=""/>
</p:tagLst>
</file>

<file path=ppt/tags/tag392.xml><?xml version="1.0" encoding="utf-8"?>
<p:tagLst xmlns:p="http://schemas.openxmlformats.org/presentationml/2006/main">
  <p:tag name="AS_UNIQUEID" val="11909"/>
  <p:tag name="KSO_WM_BEAUTIFY_FLAG" val=""/>
</p:tagLst>
</file>

<file path=ppt/tags/tag393.xml><?xml version="1.0" encoding="utf-8"?>
<p:tagLst xmlns:p="http://schemas.openxmlformats.org/presentationml/2006/main">
  <p:tag name="AS_UNIQUEID" val="11910"/>
  <p:tag name="KSO_WM_BEAUTIFY_FLAG" val=""/>
</p:tagLst>
</file>

<file path=ppt/tags/tag394.xml><?xml version="1.0" encoding="utf-8"?>
<p:tagLst xmlns:p="http://schemas.openxmlformats.org/presentationml/2006/main">
  <p:tag name="AS_UNIQUEID" val="11911"/>
</p:tagLst>
</file>

<file path=ppt/tags/tag395.xml><?xml version="1.0" encoding="utf-8"?>
<p:tagLst xmlns:p="http://schemas.openxmlformats.org/presentationml/2006/main">
  <p:tag name="AS_UNIQUEID" val="909"/>
</p:tagLst>
</file>

<file path=ppt/tags/tag396.xml><?xml version="1.0" encoding="utf-8"?>
<p:tagLst xmlns:p="http://schemas.openxmlformats.org/presentationml/2006/main">
  <p:tag name="AS_UNIQUEID" val="913"/>
</p:tagLst>
</file>

<file path=ppt/tags/tag397.xml><?xml version="1.0" encoding="utf-8"?>
<p:tagLst xmlns:p="http://schemas.openxmlformats.org/presentationml/2006/main">
  <p:tag name="AS_UNIQUEID" val="914"/>
</p:tagLst>
</file>

<file path=ppt/tags/tag398.xml><?xml version="1.0" encoding="utf-8"?>
<p:tagLst xmlns:p="http://schemas.openxmlformats.org/presentationml/2006/main">
  <p:tag name="AS_UNIQUEID" val="915"/>
</p:tagLst>
</file>

<file path=ppt/tags/tag399.xml><?xml version="1.0" encoding="utf-8"?>
<p:tagLst xmlns:p="http://schemas.openxmlformats.org/presentationml/2006/main">
  <p:tag name="AS_UNIQUEID" val="916"/>
</p:tagLst>
</file>

<file path=ppt/tags/tag400.xml><?xml version="1.0" encoding="utf-8"?>
<p:tagLst xmlns:p="http://schemas.openxmlformats.org/presentationml/2006/main">
  <p:tag name="AS_UNIQUEID" val="917"/>
</p:tagLst>
</file>

<file path=ppt/tags/tag401.xml><?xml version="1.0" encoding="utf-8"?>
<p:tagLst xmlns:p="http://schemas.openxmlformats.org/presentationml/2006/main">
  <p:tag name="AS_UNIQUEID" val="918"/>
</p:tagLst>
</file>

<file path=ppt/tags/tag402.xml><?xml version="1.0" encoding="utf-8"?>
<p:tagLst xmlns:p="http://schemas.openxmlformats.org/presentationml/2006/main">
  <p:tag name="AS_UNIQUEID" val="919"/>
</p:tagLst>
</file>

<file path=ppt/tags/tag403.xml><?xml version="1.0" encoding="utf-8"?>
<p:tagLst xmlns:p="http://schemas.openxmlformats.org/presentationml/2006/main">
  <p:tag name="AS_UNIQUEID" val="11912"/>
</p:tagLst>
</file>

<file path=ppt/tags/tag404.xml><?xml version="1.0" encoding="utf-8"?>
<p:tagLst xmlns:p="http://schemas.openxmlformats.org/presentationml/2006/main">
  <p:tag name="AS_UNIQUEID" val="11913"/>
  <p:tag name="KSO_WM_BEAUTIFY_FLAG" val=""/>
</p:tagLst>
</file>

<file path=ppt/tags/tag405.xml><?xml version="1.0" encoding="utf-8"?>
<p:tagLst xmlns:p="http://schemas.openxmlformats.org/presentationml/2006/main">
  <p:tag name="AS_UNIQUEID" val="11914"/>
</p:tagLst>
</file>

<file path=ppt/tags/tag406.xml><?xml version="1.0" encoding="utf-8"?>
<p:tagLst xmlns:p="http://schemas.openxmlformats.org/presentationml/2006/main">
  <p:tag name="AS_UNIQUEID" val="909"/>
</p:tagLst>
</file>

<file path=ppt/tags/tag407.xml><?xml version="1.0" encoding="utf-8"?>
<p:tagLst xmlns:p="http://schemas.openxmlformats.org/presentationml/2006/main">
  <p:tag name="AS_UNIQUEID" val="913"/>
</p:tagLst>
</file>

<file path=ppt/tags/tag408.xml><?xml version="1.0" encoding="utf-8"?>
<p:tagLst xmlns:p="http://schemas.openxmlformats.org/presentationml/2006/main">
  <p:tag name="AS_UNIQUEID" val="914"/>
</p:tagLst>
</file>

<file path=ppt/tags/tag409.xml><?xml version="1.0" encoding="utf-8"?>
<p:tagLst xmlns:p="http://schemas.openxmlformats.org/presentationml/2006/main">
  <p:tag name="AS_UNIQUEID" val="915"/>
</p:tagLst>
</file>

<file path=ppt/tags/tag410.xml><?xml version="1.0" encoding="utf-8"?>
<p:tagLst xmlns:p="http://schemas.openxmlformats.org/presentationml/2006/main">
  <p:tag name="AS_UNIQUEID" val="916"/>
</p:tagLst>
</file>

<file path=ppt/tags/tag411.xml><?xml version="1.0" encoding="utf-8"?>
<p:tagLst xmlns:p="http://schemas.openxmlformats.org/presentationml/2006/main">
  <p:tag name="AS_UNIQUEID" val="917"/>
</p:tagLst>
</file>

<file path=ppt/tags/tag412.xml><?xml version="1.0" encoding="utf-8"?>
<p:tagLst xmlns:p="http://schemas.openxmlformats.org/presentationml/2006/main">
  <p:tag name="AS_UNIQUEID" val="918"/>
</p:tagLst>
</file>

<file path=ppt/tags/tag413.xml><?xml version="1.0" encoding="utf-8"?>
<p:tagLst xmlns:p="http://schemas.openxmlformats.org/presentationml/2006/main">
  <p:tag name="AS_UNIQUEID" val="919"/>
</p:tagLst>
</file>

<file path=ppt/tags/tag414.xml><?xml version="1.0" encoding="utf-8"?>
<p:tagLst xmlns:p="http://schemas.openxmlformats.org/presentationml/2006/main">
  <p:tag name="AS_UNIQUEID" val="11915"/>
</p:tagLst>
</file>

<file path=ppt/tags/tag415.xml><?xml version="1.0" encoding="utf-8"?>
<p:tagLst xmlns:p="http://schemas.openxmlformats.org/presentationml/2006/main">
  <p:tag name="AS_UNIQUEID" val="11916"/>
  <p:tag name="KSO_WM_BEAUTIFY_FLAG" val=""/>
</p:tagLst>
</file>

<file path=ppt/tags/tag416.xml><?xml version="1.0" encoding="utf-8"?>
<p:tagLst xmlns:p="http://schemas.openxmlformats.org/presentationml/2006/main">
  <p:tag name="AS_UNIQUEID" val="11917"/>
</p:tagLst>
</file>

<file path=ppt/tags/tag417.xml><?xml version="1.0" encoding="utf-8"?>
<p:tagLst xmlns:p="http://schemas.openxmlformats.org/presentationml/2006/main">
  <p:tag name="AS_UNIQUEID" val="909"/>
</p:tagLst>
</file>

<file path=ppt/tags/tag418.xml><?xml version="1.0" encoding="utf-8"?>
<p:tagLst xmlns:p="http://schemas.openxmlformats.org/presentationml/2006/main">
  <p:tag name="AS_UNIQUEID" val="913"/>
</p:tagLst>
</file>

<file path=ppt/tags/tag419.xml><?xml version="1.0" encoding="utf-8"?>
<p:tagLst xmlns:p="http://schemas.openxmlformats.org/presentationml/2006/main">
  <p:tag name="AS_UNIQUEID" val="914"/>
</p:tagLst>
</file>

<file path=ppt/tags/tag420.xml><?xml version="1.0" encoding="utf-8"?>
<p:tagLst xmlns:p="http://schemas.openxmlformats.org/presentationml/2006/main">
  <p:tag name="AS_UNIQUEID" val="915"/>
</p:tagLst>
</file>

<file path=ppt/tags/tag421.xml><?xml version="1.0" encoding="utf-8"?>
<p:tagLst xmlns:p="http://schemas.openxmlformats.org/presentationml/2006/main">
  <p:tag name="AS_UNIQUEID" val="916"/>
</p:tagLst>
</file>

<file path=ppt/tags/tag422.xml><?xml version="1.0" encoding="utf-8"?>
<p:tagLst xmlns:p="http://schemas.openxmlformats.org/presentationml/2006/main">
  <p:tag name="AS_UNIQUEID" val="917"/>
</p:tagLst>
</file>

<file path=ppt/tags/tag423.xml><?xml version="1.0" encoding="utf-8"?>
<p:tagLst xmlns:p="http://schemas.openxmlformats.org/presentationml/2006/main">
  <p:tag name="AS_UNIQUEID" val="918"/>
</p:tagLst>
</file>

<file path=ppt/tags/tag424.xml><?xml version="1.0" encoding="utf-8"?>
<p:tagLst xmlns:p="http://schemas.openxmlformats.org/presentationml/2006/main">
  <p:tag name="AS_UNIQUEID" val="919"/>
</p:tagLst>
</file>

<file path=ppt/tags/tag425.xml><?xml version="1.0" encoding="utf-8"?>
<p:tagLst xmlns:p="http://schemas.openxmlformats.org/presentationml/2006/main">
  <p:tag name="AS_UNIQUEID" val="11918"/>
</p:tagLst>
</file>

<file path=ppt/tags/tag426.xml><?xml version="1.0" encoding="utf-8"?>
<p:tagLst xmlns:p="http://schemas.openxmlformats.org/presentationml/2006/main">
  <p:tag name="AS_UNIQUEID" val="11919"/>
  <p:tag name="KSO_WM_BEAUTIFY_FLAG" val=""/>
  <p:tag name="KSO_WM_UNIT_TABLE_BEAUTIFY" val="smartTable{29e1eb20-949a-407f-84ee-5f758fffb74a}"/>
</p:tagLst>
</file>

<file path=ppt/tags/tag427.xml><?xml version="1.0" encoding="utf-8"?>
<p:tagLst xmlns:p="http://schemas.openxmlformats.org/presentationml/2006/main">
  <p:tag name="AS_UNIQUEID" val="11920"/>
</p:tagLst>
</file>

<file path=ppt/tags/tag428.xml><?xml version="1.0" encoding="utf-8"?>
<p:tagLst xmlns:p="http://schemas.openxmlformats.org/presentationml/2006/main">
  <p:tag name="AS_UNIQUEID" val="909"/>
</p:tagLst>
</file>

<file path=ppt/tags/tag429.xml><?xml version="1.0" encoding="utf-8"?>
<p:tagLst xmlns:p="http://schemas.openxmlformats.org/presentationml/2006/main">
  <p:tag name="AS_UNIQUEID" val="913"/>
</p:tagLst>
</file>

<file path=ppt/tags/tag430.xml><?xml version="1.0" encoding="utf-8"?>
<p:tagLst xmlns:p="http://schemas.openxmlformats.org/presentationml/2006/main">
  <p:tag name="AS_UNIQUEID" val="914"/>
</p:tagLst>
</file>

<file path=ppt/tags/tag431.xml><?xml version="1.0" encoding="utf-8"?>
<p:tagLst xmlns:p="http://schemas.openxmlformats.org/presentationml/2006/main">
  <p:tag name="AS_UNIQUEID" val="915"/>
</p:tagLst>
</file>

<file path=ppt/tags/tag432.xml><?xml version="1.0" encoding="utf-8"?>
<p:tagLst xmlns:p="http://schemas.openxmlformats.org/presentationml/2006/main">
  <p:tag name="AS_UNIQUEID" val="916"/>
</p:tagLst>
</file>

<file path=ppt/tags/tag433.xml><?xml version="1.0" encoding="utf-8"?>
<p:tagLst xmlns:p="http://schemas.openxmlformats.org/presentationml/2006/main">
  <p:tag name="AS_UNIQUEID" val="917"/>
</p:tagLst>
</file>

<file path=ppt/tags/tag434.xml><?xml version="1.0" encoding="utf-8"?>
<p:tagLst xmlns:p="http://schemas.openxmlformats.org/presentationml/2006/main">
  <p:tag name="AS_UNIQUEID" val="918"/>
</p:tagLst>
</file>

<file path=ppt/tags/tag435.xml><?xml version="1.0" encoding="utf-8"?>
<p:tagLst xmlns:p="http://schemas.openxmlformats.org/presentationml/2006/main">
  <p:tag name="AS_UNIQUEID" val="919"/>
</p:tagLst>
</file>

<file path=ppt/tags/tag436.xml><?xml version="1.0" encoding="utf-8"?>
<p:tagLst xmlns:p="http://schemas.openxmlformats.org/presentationml/2006/main">
  <p:tag name="AS_UNIQUEID" val="11921"/>
</p:tagLst>
</file>

<file path=ppt/tags/tag437.xml><?xml version="1.0" encoding="utf-8"?>
<p:tagLst xmlns:p="http://schemas.openxmlformats.org/presentationml/2006/main">
  <p:tag name="AS_UNIQUEID" val="11922"/>
  <p:tag name="KSO_WM_BEAUTIFY_FLAG" val=""/>
  <p:tag name="KSO_WM_UNIT_TABLE_BEAUTIFY" val="smartTable{29e1eb20-949a-407f-84ee-5f758fffb74a}"/>
  <p:tag name="TABLE_ENDDRAG_ORIGIN_RECT" val="865*348"/>
  <p:tag name="TABLE_ENDDRAG_RECT" val="34*166*865*348"/>
</p:tagLst>
</file>

<file path=ppt/tags/tag438.xml><?xml version="1.0" encoding="utf-8"?>
<p:tagLst xmlns:p="http://schemas.openxmlformats.org/presentationml/2006/main">
  <p:tag name="AS_UNIQUEID" val="11923"/>
</p:tagLst>
</file>

<file path=ppt/tags/tag439.xml><?xml version="1.0" encoding="utf-8"?>
<p:tagLst xmlns:p="http://schemas.openxmlformats.org/presentationml/2006/main">
  <p:tag name="AS_UNIQUEID" val="909"/>
</p:tagLst>
</file>

<file path=ppt/tags/tag440.xml><?xml version="1.0" encoding="utf-8"?>
<p:tagLst xmlns:p="http://schemas.openxmlformats.org/presentationml/2006/main">
  <p:tag name="AS_UNIQUEID" val="913"/>
</p:tagLst>
</file>

<file path=ppt/tags/tag441.xml><?xml version="1.0" encoding="utf-8"?>
<p:tagLst xmlns:p="http://schemas.openxmlformats.org/presentationml/2006/main">
  <p:tag name="AS_UNIQUEID" val="914"/>
</p:tagLst>
</file>

<file path=ppt/tags/tag442.xml><?xml version="1.0" encoding="utf-8"?>
<p:tagLst xmlns:p="http://schemas.openxmlformats.org/presentationml/2006/main">
  <p:tag name="AS_UNIQUEID" val="915"/>
</p:tagLst>
</file>

<file path=ppt/tags/tag443.xml><?xml version="1.0" encoding="utf-8"?>
<p:tagLst xmlns:p="http://schemas.openxmlformats.org/presentationml/2006/main">
  <p:tag name="AS_UNIQUEID" val="916"/>
</p:tagLst>
</file>

<file path=ppt/tags/tag444.xml><?xml version="1.0" encoding="utf-8"?>
<p:tagLst xmlns:p="http://schemas.openxmlformats.org/presentationml/2006/main">
  <p:tag name="AS_UNIQUEID" val="917"/>
</p:tagLst>
</file>

<file path=ppt/tags/tag445.xml><?xml version="1.0" encoding="utf-8"?>
<p:tagLst xmlns:p="http://schemas.openxmlformats.org/presentationml/2006/main">
  <p:tag name="AS_UNIQUEID" val="918"/>
</p:tagLst>
</file>

<file path=ppt/tags/tag446.xml><?xml version="1.0" encoding="utf-8"?>
<p:tagLst xmlns:p="http://schemas.openxmlformats.org/presentationml/2006/main">
  <p:tag name="AS_UNIQUEID" val="919"/>
</p:tagLst>
</file>

<file path=ppt/tags/tag447.xml><?xml version="1.0" encoding="utf-8"?>
<p:tagLst xmlns:p="http://schemas.openxmlformats.org/presentationml/2006/main">
  <p:tag name="AS_UNIQUEID" val="11924"/>
</p:tagLst>
</file>

<file path=ppt/tags/tag448.xml><?xml version="1.0" encoding="utf-8"?>
<p:tagLst xmlns:p="http://schemas.openxmlformats.org/presentationml/2006/main">
  <p:tag name="AS_UNIQUEID" val="11925"/>
  <p:tag name="KSO_WM_BEAUTIFY_FLAG" val=""/>
  <p:tag name="KSO_WM_UNIT_TABLE_BEAUTIFY" val="smartTable{29e1eb20-949a-407f-84ee-5f758fffb74a}"/>
  <p:tag name="TABLE_ENDDRAG_ORIGIN_RECT" val="883*311"/>
  <p:tag name="TABLE_ENDDRAG_RECT" val="40*98*883*311"/>
</p:tagLst>
</file>

<file path=ppt/tags/tag449.xml><?xml version="1.0" encoding="utf-8"?>
<p:tagLst xmlns:p="http://schemas.openxmlformats.org/presentationml/2006/main">
  <p:tag name="AS_UNIQUEID" val="11926"/>
</p:tagLst>
</file>

<file path=ppt/tags/tag450.xml><?xml version="1.0" encoding="utf-8"?>
<p:tagLst xmlns:p="http://schemas.openxmlformats.org/presentationml/2006/main">
  <p:tag name="AS_UNIQUEID" val="909"/>
</p:tagLst>
</file>

<file path=ppt/tags/tag451.xml><?xml version="1.0" encoding="utf-8"?>
<p:tagLst xmlns:p="http://schemas.openxmlformats.org/presentationml/2006/main">
  <p:tag name="AS_UNIQUEID" val="913"/>
</p:tagLst>
</file>

<file path=ppt/tags/tag452.xml><?xml version="1.0" encoding="utf-8"?>
<p:tagLst xmlns:p="http://schemas.openxmlformats.org/presentationml/2006/main">
  <p:tag name="AS_UNIQUEID" val="914"/>
</p:tagLst>
</file>

<file path=ppt/tags/tag453.xml><?xml version="1.0" encoding="utf-8"?>
<p:tagLst xmlns:p="http://schemas.openxmlformats.org/presentationml/2006/main">
  <p:tag name="AS_UNIQUEID" val="915"/>
</p:tagLst>
</file>

<file path=ppt/tags/tag454.xml><?xml version="1.0" encoding="utf-8"?>
<p:tagLst xmlns:p="http://schemas.openxmlformats.org/presentationml/2006/main">
  <p:tag name="AS_UNIQUEID" val="916"/>
</p:tagLst>
</file>

<file path=ppt/tags/tag455.xml><?xml version="1.0" encoding="utf-8"?>
<p:tagLst xmlns:p="http://schemas.openxmlformats.org/presentationml/2006/main">
  <p:tag name="AS_UNIQUEID" val="917"/>
</p:tagLst>
</file>

<file path=ppt/tags/tag456.xml><?xml version="1.0" encoding="utf-8"?>
<p:tagLst xmlns:p="http://schemas.openxmlformats.org/presentationml/2006/main">
  <p:tag name="AS_UNIQUEID" val="918"/>
</p:tagLst>
</file>

<file path=ppt/tags/tag457.xml><?xml version="1.0" encoding="utf-8"?>
<p:tagLst xmlns:p="http://schemas.openxmlformats.org/presentationml/2006/main">
  <p:tag name="AS_UNIQUEID" val="919"/>
</p:tagLst>
</file>

<file path=ppt/tags/tag458.xml><?xml version="1.0" encoding="utf-8"?>
<p:tagLst xmlns:p="http://schemas.openxmlformats.org/presentationml/2006/main">
  <p:tag name="AS_UNIQUEID" val="11927"/>
</p:tagLst>
</file>

<file path=ppt/tags/tag459.xml><?xml version="1.0" encoding="utf-8"?>
<p:tagLst xmlns:p="http://schemas.openxmlformats.org/presentationml/2006/main">
  <p:tag name="AS_UNIQUEID" val="11671"/>
  <p:tag name="KSO_WM_BEAUTIFY_FLAG" val=""/>
  <p:tag name="KSO_WM_UNIT_TABLE_BEAUTIFY" val="smartTable{d670eb30-385d-4e8b-b83c-ded6501092e7}"/>
</p:tagLst>
</file>

<file path=ppt/tags/tag460.xml><?xml version="1.0" encoding="utf-8"?>
<p:tagLst xmlns:p="http://schemas.openxmlformats.org/presentationml/2006/main">
  <p:tag name="AS_UNIQUEID" val="11673"/>
  <p:tag name="KSO_WM_BEAUTIFY_FLAG" val=""/>
</p:tagLst>
</file>

<file path=ppt/tags/tag461.xml><?xml version="1.0" encoding="utf-8"?>
<p:tagLst xmlns:p="http://schemas.openxmlformats.org/presentationml/2006/main">
  <p:tag name="AS_UNIQUEID" val="11674"/>
  <p:tag name="KSO_WM_BEAUTIFY_FLAG" val=""/>
</p:tagLst>
</file>

<file path=ppt/tags/tag462.xml><?xml version="1.0" encoding="utf-8"?>
<p:tagLst xmlns:p="http://schemas.openxmlformats.org/presentationml/2006/main">
  <p:tag name="AS_UNIQUEID" val="11675"/>
  <p:tag name="KSO_WM_BEAUTIFY_FLAG" val=""/>
</p:tagLst>
</file>

<file path=ppt/tags/tag463.xml><?xml version="1.0" encoding="utf-8"?>
<p:tagLst xmlns:p="http://schemas.openxmlformats.org/presentationml/2006/main">
  <p:tag name="AS_UNIQUEID" val="11676"/>
  <p:tag name="KSO_WM_BEAUTIFY_FLAG" val=""/>
</p:tagLst>
</file>

<file path=ppt/tags/tag464.xml><?xml version="1.0" encoding="utf-8"?>
<p:tagLst xmlns:p="http://schemas.openxmlformats.org/presentationml/2006/main">
  <p:tag name="AS_UNIQUEID" val="11677"/>
  <p:tag name="KSO_WM_BEAUTIFY_FLAG" val=""/>
</p:tagLst>
</file>

<file path=ppt/tags/tag465.xml><?xml version="1.0" encoding="utf-8"?>
<p:tagLst xmlns:p="http://schemas.openxmlformats.org/presentationml/2006/main">
  <p:tag name="AS_UNIQUEID" val="11928"/>
</p:tagLst>
</file>

<file path=ppt/tags/tag466.xml><?xml version="1.0" encoding="utf-8"?>
<p:tagLst xmlns:p="http://schemas.openxmlformats.org/presentationml/2006/main">
  <p:tag name="AS_UNIQUEID" val="909"/>
</p:tagLst>
</file>

<file path=ppt/tags/tag467.xml><?xml version="1.0" encoding="utf-8"?>
<p:tagLst xmlns:p="http://schemas.openxmlformats.org/presentationml/2006/main">
  <p:tag name="AS_UNIQUEID" val="913"/>
</p:tagLst>
</file>

<file path=ppt/tags/tag468.xml><?xml version="1.0" encoding="utf-8"?>
<p:tagLst xmlns:p="http://schemas.openxmlformats.org/presentationml/2006/main">
  <p:tag name="AS_UNIQUEID" val="914"/>
</p:tagLst>
</file>

<file path=ppt/tags/tag469.xml><?xml version="1.0" encoding="utf-8"?>
<p:tagLst xmlns:p="http://schemas.openxmlformats.org/presentationml/2006/main">
  <p:tag name="AS_UNIQUEID" val="915"/>
</p:tagLst>
</file>

<file path=ppt/tags/tag470.xml><?xml version="1.0" encoding="utf-8"?>
<p:tagLst xmlns:p="http://schemas.openxmlformats.org/presentationml/2006/main">
  <p:tag name="AS_UNIQUEID" val="916"/>
</p:tagLst>
</file>

<file path=ppt/tags/tag471.xml><?xml version="1.0" encoding="utf-8"?>
<p:tagLst xmlns:p="http://schemas.openxmlformats.org/presentationml/2006/main">
  <p:tag name="AS_UNIQUEID" val="917"/>
</p:tagLst>
</file>

<file path=ppt/tags/tag472.xml><?xml version="1.0" encoding="utf-8"?>
<p:tagLst xmlns:p="http://schemas.openxmlformats.org/presentationml/2006/main">
  <p:tag name="AS_UNIQUEID" val="918"/>
</p:tagLst>
</file>

<file path=ppt/tags/tag473.xml><?xml version="1.0" encoding="utf-8"?>
<p:tagLst xmlns:p="http://schemas.openxmlformats.org/presentationml/2006/main">
  <p:tag name="AS_UNIQUEID" val="919"/>
</p:tagLst>
</file>

<file path=ppt/tags/tag474.xml><?xml version="1.0" encoding="utf-8"?>
<p:tagLst xmlns:p="http://schemas.openxmlformats.org/presentationml/2006/main">
  <p:tag name="AS_UNIQUEID" val="11929"/>
  <p:tag name="KSO_WM_BEAUTIFY_FLAG" val=""/>
  <p:tag name="KSO_WM_UNIT_TABLE_BEAUTIFY" val="smartTable{a4d7dddd-d4f1-4b91-8499-b7d50f16af1f}"/>
  <p:tag name="TABLE_ENDDRAG_ORIGIN_RECT" val="843*334"/>
  <p:tag name="TABLE_ENDDRAG_RECT" val="58*157*843*334"/>
</p:tagLst>
</file>

<file path=ppt/tags/tag475.xml><?xml version="1.0" encoding="utf-8"?>
<p:tagLst xmlns:p="http://schemas.openxmlformats.org/presentationml/2006/main">
  <p:tag name="AS_UNIQUEID" val="11930"/>
  <p:tag name="KSO_WM_BEAUTIFY_FLAG" val=""/>
</p:tagLst>
</file>

<file path=ppt/tags/tag476.xml><?xml version="1.0" encoding="utf-8"?>
<p:tagLst xmlns:p="http://schemas.openxmlformats.org/presentationml/2006/main">
  <p:tag name="AS_UNIQUEID" val="11931"/>
  <p:tag name="KSO_WM_BEAUTIFY_FLAG" val=""/>
</p:tagLst>
</file>

<file path=ppt/tags/tag477.xml><?xml version="1.0" encoding="utf-8"?>
<p:tagLst xmlns:p="http://schemas.openxmlformats.org/presentationml/2006/main">
  <p:tag name="AS_UNIQUEID" val="11932"/>
  <p:tag name="KSO_WM_BEAUTIFY_FLAG" val=""/>
</p:tagLst>
</file>

<file path=ppt/tags/tag478.xml><?xml version="1.0" encoding="utf-8"?>
<p:tagLst xmlns:p="http://schemas.openxmlformats.org/presentationml/2006/main">
  <p:tag name="AS_UNIQUEID" val="11933"/>
  <p:tag name="KSO_WM_BEAUTIFY_FLAG" val=""/>
</p:tagLst>
</file>

<file path=ppt/tags/tag479.xml><?xml version="1.0" encoding="utf-8"?>
<p:tagLst xmlns:p="http://schemas.openxmlformats.org/presentationml/2006/main">
  <p:tag name="AS_UNIQUEID" val="11934"/>
  <p:tag name="KSO_WM_BEAUTIFY_FLAG" val=""/>
</p:tagLst>
</file>

<file path=ppt/tags/tag480.xml><?xml version="1.0" encoding="utf-8"?>
<p:tagLst xmlns:p="http://schemas.openxmlformats.org/presentationml/2006/main">
  <p:tag name="AS_UNIQUEID" val="11935"/>
  <p:tag name="KSO_WM_BEAUTIFY_FLAG" val=""/>
</p:tagLst>
</file>

<file path=ppt/tags/tag481.xml><?xml version="1.0" encoding="utf-8"?>
<p:tagLst xmlns:p="http://schemas.openxmlformats.org/presentationml/2006/main">
  <p:tag name="AS_UNIQUEID" val="11936"/>
  <p:tag name="KSO_WM_BEAUTIFY_FLAG" val=""/>
</p:tagLst>
</file>

<file path=ppt/tags/tag482.xml><?xml version="1.0" encoding="utf-8"?>
<p:tagLst xmlns:p="http://schemas.openxmlformats.org/presentationml/2006/main">
  <p:tag name="AS_UNIQUEID" val="11937"/>
  <p:tag name="KSO_WM_BEAUTIFY_FLAG" val=""/>
</p:tagLst>
</file>

<file path=ppt/tags/tag483.xml><?xml version="1.0" encoding="utf-8"?>
<p:tagLst xmlns:p="http://schemas.openxmlformats.org/presentationml/2006/main">
  <p:tag name="AS_UNIQUEID" val="11938"/>
  <p:tag name="KSO_WM_BEAUTIFY_FLAG" val=""/>
</p:tagLst>
</file>

<file path=ppt/tags/tag484.xml><?xml version="1.0" encoding="utf-8"?>
<p:tagLst xmlns:p="http://schemas.openxmlformats.org/presentationml/2006/main">
  <p:tag name="AS_UNIQUEID" val="1086"/>
  <p:tag name="KSO_WM_BEAUTIFY_FLAG" val=""/>
  <p:tag name="KSO_WM_FULL_TEXT_BEAUTIFY_COPY_ID" val="18"/>
</p:tagLst>
</file>

<file path=ppt/tags/tag485.xml><?xml version="1.0" encoding="utf-8"?>
<p:tagLst xmlns:p="http://schemas.openxmlformats.org/presentationml/2006/main">
  <p:tag name="AS_UNIQUEID" val="1087"/>
  <p:tag name="KSO_WM_BEAUTIFY_FLAG" val=""/>
  <p:tag name="KSO_WM_FULL_TEXT_BEAUTIFY_COPY_ID" val="21"/>
</p:tagLst>
</file>

<file path=ppt/tags/tag486.xml><?xml version="1.0" encoding="utf-8"?>
<p:tagLst xmlns:p="http://schemas.openxmlformats.org/presentationml/2006/main">
  <p:tag name="AS_UNIQUEID" val="11939"/>
  <p:tag name="KSO_WM_BEAUTIFY_FLAG" val=""/>
</p:tagLst>
</file>

<file path=ppt/tags/tag487.xml><?xml version="1.0" encoding="utf-8"?>
<p:tagLst xmlns:p="http://schemas.openxmlformats.org/presentationml/2006/main">
  <p:tag name="AS_UNIQUEID" val="11940"/>
</p:tagLst>
</file>

<file path=ppt/tags/tag488.xml><?xml version="1.0" encoding="utf-8"?>
<p:tagLst xmlns:p="http://schemas.openxmlformats.org/presentationml/2006/main">
  <p:tag name="AS_UNIQUEID" val="909"/>
</p:tagLst>
</file>

<file path=ppt/tags/tag489.xml><?xml version="1.0" encoding="utf-8"?>
<p:tagLst xmlns:p="http://schemas.openxmlformats.org/presentationml/2006/main">
  <p:tag name="AS_UNIQUEID" val="913"/>
</p:tagLst>
</file>

<file path=ppt/tags/tag490.xml><?xml version="1.0" encoding="utf-8"?>
<p:tagLst xmlns:p="http://schemas.openxmlformats.org/presentationml/2006/main">
  <p:tag name="AS_UNIQUEID" val="914"/>
</p:tagLst>
</file>

<file path=ppt/tags/tag491.xml><?xml version="1.0" encoding="utf-8"?>
<p:tagLst xmlns:p="http://schemas.openxmlformats.org/presentationml/2006/main">
  <p:tag name="AS_UNIQUEID" val="915"/>
</p:tagLst>
</file>

<file path=ppt/tags/tag492.xml><?xml version="1.0" encoding="utf-8"?>
<p:tagLst xmlns:p="http://schemas.openxmlformats.org/presentationml/2006/main">
  <p:tag name="AS_UNIQUEID" val="916"/>
</p:tagLst>
</file>

<file path=ppt/tags/tag493.xml><?xml version="1.0" encoding="utf-8"?>
<p:tagLst xmlns:p="http://schemas.openxmlformats.org/presentationml/2006/main">
  <p:tag name="AS_UNIQUEID" val="917"/>
</p:tagLst>
</file>

<file path=ppt/tags/tag494.xml><?xml version="1.0" encoding="utf-8"?>
<p:tagLst xmlns:p="http://schemas.openxmlformats.org/presentationml/2006/main">
  <p:tag name="AS_UNIQUEID" val="918"/>
</p:tagLst>
</file>

<file path=ppt/tags/tag495.xml><?xml version="1.0" encoding="utf-8"?>
<p:tagLst xmlns:p="http://schemas.openxmlformats.org/presentationml/2006/main">
  <p:tag name="AS_UNIQUEID" val="919"/>
</p:tagLst>
</file>

<file path=ppt/tags/tag496.xml><?xml version="1.0" encoding="utf-8"?>
<p:tagLst xmlns:p="http://schemas.openxmlformats.org/presentationml/2006/main">
  <p:tag name="AS_UNIQUEID" val="1086"/>
  <p:tag name="KSO_WM_BEAUTIFY_FLAG" val=""/>
  <p:tag name="KSO_WM_FULL_TEXT_BEAUTIFY_COPY_ID" val="18"/>
</p:tagLst>
</file>

<file path=ppt/tags/tag497.xml><?xml version="1.0" encoding="utf-8"?>
<p:tagLst xmlns:p="http://schemas.openxmlformats.org/presentationml/2006/main">
  <p:tag name="AS_UNIQUEID" val="1087"/>
  <p:tag name="KSO_WM_BEAUTIFY_FLAG" val=""/>
  <p:tag name="KSO_WM_FULL_TEXT_BEAUTIFY_COPY_ID" val="21"/>
</p:tagLst>
</file>

<file path=ppt/tags/tag498.xml><?xml version="1.0" encoding="utf-8"?>
<p:tagLst xmlns:p="http://schemas.openxmlformats.org/presentationml/2006/main">
  <p:tag name="AS_UNIQUEID" val="11941"/>
  <p:tag name="KSO_WM_BEAUTIFY_FLAG" val=""/>
</p:tagLst>
</file>

<file path=ppt/tags/tag499.xml><?xml version="1.0" encoding="utf-8"?>
<p:tagLst xmlns:p="http://schemas.openxmlformats.org/presentationml/2006/main">
  <p:tag name="AS_UNIQUEID" val="11942"/>
  <p:tag name="KSO_WM_BEAUTIFY_FLAG" val=""/>
  <p:tag name="KSO_WM_UNIT_TABLE_BEAUTIFY" val="smartTable{add7f954-77bb-4ab0-b5a7-69808eb4bc8d}"/>
  <p:tag name="TABLE_COLORIDX" val="l"/>
  <p:tag name="TABLE_EMPHASIZE_COLOR" val="8684935"/>
  <p:tag name="TABLE_SKINIDX" val="-1"/>
</p:tagLst>
</file>

<file path=ppt/tags/tag500.xml><?xml version="1.0" encoding="utf-8"?>
<p:tagLst xmlns:p="http://schemas.openxmlformats.org/presentationml/2006/main">
  <p:tag name="AS_UNIQUEID" val="11943"/>
  <p:tag name="KSO_WM_BEAUTIFY_FLAG" val=""/>
</p:tagLst>
</file>

<file path=ppt/tags/tag501.xml><?xml version="1.0" encoding="utf-8"?>
<p:tagLst xmlns:p="http://schemas.openxmlformats.org/presentationml/2006/main">
  <p:tag name="AS_UNIQUEID" val="11944"/>
  <p:tag name="KSO_WM_BEAUTIFY_FLAG" val=""/>
</p:tagLst>
</file>

<file path=ppt/tags/tag502.xml><?xml version="1.0" encoding="utf-8"?>
<p:tagLst xmlns:p="http://schemas.openxmlformats.org/presentationml/2006/main">
  <p:tag name="AS_UNIQUEID" val="11945"/>
  <p:tag name="KSO_WM_BEAUTIFY_FLAG" val=""/>
</p:tagLst>
</file>

<file path=ppt/tags/tag503.xml><?xml version="1.0" encoding="utf-8"?>
<p:tagLst xmlns:p="http://schemas.openxmlformats.org/presentationml/2006/main">
  <p:tag name="AS_UNIQUEID" val="11946"/>
  <p:tag name="KSO_WM_BEAUTIFY_FLAG" val=""/>
</p:tagLst>
</file>

<file path=ppt/tags/tag504.xml><?xml version="1.0" encoding="utf-8"?>
<p:tagLst xmlns:p="http://schemas.openxmlformats.org/presentationml/2006/main">
  <p:tag name="AS_UNIQUEID" val="11947"/>
  <p:tag name="KSO_WM_BEAUTIFY_FLAG" val=""/>
</p:tagLst>
</file>

<file path=ppt/tags/tag505.xml><?xml version="1.0" encoding="utf-8"?>
<p:tagLst xmlns:p="http://schemas.openxmlformats.org/presentationml/2006/main">
  <p:tag name="AS_UNIQUEID" val="11948"/>
  <p:tag name="KSO_WM_BEAUTIFY_FLAG" val=""/>
</p:tagLst>
</file>

<file path=ppt/tags/tag506.xml><?xml version="1.0" encoding="utf-8"?>
<p:tagLst xmlns:p="http://schemas.openxmlformats.org/presentationml/2006/main">
  <p:tag name="AS_UNIQUEID" val="11949"/>
  <p:tag name="KSO_WM_BEAUTIFY_FLAG" val=""/>
</p:tagLst>
</file>

<file path=ppt/tags/tag507.xml><?xml version="1.0" encoding="utf-8"?>
<p:tagLst xmlns:p="http://schemas.openxmlformats.org/presentationml/2006/main">
  <p:tag name="AS_UNIQUEID" val="11950"/>
  <p:tag name="KSO_WM_BEAUTIFY_FLAG" val=""/>
</p:tagLst>
</file>

<file path=ppt/tags/tag508.xml><?xml version="1.0" encoding="utf-8"?>
<p:tagLst xmlns:p="http://schemas.openxmlformats.org/presentationml/2006/main">
  <p:tag name="AS_UNIQUEID" val="12026"/>
</p:tagLst>
</file>

<file path=ppt/tags/tag509.xml><?xml version="1.0" encoding="utf-8"?>
<p:tagLst xmlns:p="http://schemas.openxmlformats.org/presentationml/2006/main">
  <p:tag name="AS_UNIQUEID" val="12027"/>
</p:tagLst>
</file>

<file path=ppt/tags/tag510.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微软雅黑" panose="020b0503020204020204" charset="-122"/>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panose="020b0503020204020204" charset="-122"/>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153</Paragraphs>
  <Slides>22</Slides>
  <Notes>0</Notes>
  <TotalTime>1</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22</vt:i4>
      </vt:variant>
    </vt:vector>
  </HeadingPairs>
  <TitlesOfParts>
    <vt:vector baseType="lpstr" size="37">
      <vt:lpstr>Arial</vt:lpstr>
      <vt:lpstr>Calibri</vt:lpstr>
      <vt:lpstr>微软雅黑</vt:lpstr>
      <vt:lpstr>方正粗黑宋简体</vt:lpstr>
      <vt:lpstr>华文楷体</vt:lpstr>
      <vt:lpstr>楷体</vt:lpstr>
      <vt:lpstr>汉真广标</vt:lpstr>
      <vt:lpstr>Wingdings</vt:lpstr>
      <vt:lpstr>黑体</vt:lpstr>
      <vt:lpstr>方正仿宋简体</vt:lpstr>
      <vt:lpstr>等线</vt:lpstr>
      <vt:lpstr>宋体</vt:lpstr>
      <vt:lpstr>Times New Roman</vt:lpstr>
      <vt:lpstr>方正小标宋简体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2024-09-20T18:32:03.658</cp:lastPrinted>
  <dcterms:created xsi:type="dcterms:W3CDTF">2024-09-20T10:32:03Z</dcterms:created>
  <dcterms:modified xsi:type="dcterms:W3CDTF">2024-09-20T10:32:06Z</dcterms:modified>
</cp:coreProperties>
</file>