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72EFAF-6AA0-4C5F-8A07-3A00A23F6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CA9390-BFAC-4CE9-9C0E-4349C5C69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72CDF2-62E6-4E1B-9AFE-6B8D2A4D7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BA0ED0-35F9-42BA-8A8C-F1B2B2B29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831C2B-CE91-4133-9AF7-D218F6990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414D54-5BB9-47FB-B675-BB8670891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DFBB8A-7227-4AE1-94F0-CB2F05EB5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C7AA5D-CECB-4C34-A3D1-1EB17FBEF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6005DC-8A38-4C19-A8F9-4FC05A214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BCD54C-12E8-4930-85E1-41FC3840F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8161FE-87B0-417A-A443-AACEDF004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21073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专业知识与技能的提高培训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专业知识体系梳理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专业技能提升途径与方法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创新思维与解决问题能力训练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持续学习与自我发展策略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当前行业发展趋势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技术更新换代迅速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随着科技的不断进步，新技术和新应用不断涌现，要求从业人员不断学习新知识，跟上技术发展的步伐。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行业竞争日益激烈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市场竞争日益激烈，对从业人员的专业素质和技能要求越来越高，需要不断提高自身竞争力。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跨界融合成为趋势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不同行业和领域的跨界融合越来越普遍，需要从业人员具备多元化的知识和技能背景。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通过培训学习，提高个人的专业素质和技能水平，增强职业竞争力，为未来的职业发展打下基础。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提升职业竞争力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拓展职业发展空间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满足个人兴趣爱好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8792" b="8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通过培训学习，了解更多的职业发展方向和机会，拓展个人的职业发展空间。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通过培训学习，可以接触到更多的新知识和新技能，满足个人的兴趣爱好和求知欲。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个人职业规划与需求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通过系统性的培训学习，掌握所在领域的专业知识和技能，达到行业认可的水平。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掌握专业知识和技能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提高解决问题的能力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增强团队合作和沟通能力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获得职业认证或资格证书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通过培训学习，提高分析和解决问题的能力，能够更好地应对工作中的挑战和问题。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通过培训学习过程中的交流和合作，增强团队合作和沟通能力，更好地适应团队协作的工作环境。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通过培训学习并参加考试，获得相关的职业认证或资格证书，为个人的职业发展增加砝码。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专业知识体系梳理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指某一领域内相互关联、逻辑严密的知识结构体系，包括基本概念、原理、方法和技术等。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专业知识体系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专业领域中最基础、最重要的概念，是理解和应用其他知识的基础。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核心概念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对专业领域中的基本原理进行深入解析，帮助学员理解和掌握知识的本质和规律。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原理阐述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核心概念及原理阐述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以核心概念为中心，将相关知识按照逻辑层次进行梳理和分类，形成树状结构图，帮助学员建立整体认知。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知识树状图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将专业领域内的知识点进行可视化呈现，展示知识点之间的关联和逻辑关系，便于学员快速定位和深入学习。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知识地图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通过表格形式，将专业领域内的知识点进行归纳和整理，形成清晰的知识框架，方便学员系统学习和掌握。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知识框架表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知识体系框架构建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难点问题解析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针对学员在学习过程中遇到的难点问题进行深入解析，提供有效的解决方法和思路。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重点知识点梳理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对专业领域内的重点知识点进行梳理和提炼，帮助学员明确学习重点和方向。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应对策略制定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根据学员的实际情况和学习需求，制定相应的应对策略和学习计划，帮助学员克服学习困难，提高学习效果。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重点难点解析及应对策略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专业技能提升途径与方法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实践操作与练习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在理论学习的基础上，进行大量的实践操作与练习，将理论知识转化为实际技能，提高动手能力。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反思与总结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在实践过程中不断反思和总结，发现问题并寻求改进方法，促进理论与实践的更好结合。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系统学习专业知识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通过课程、教材、在线资源等途径，全面深入地学习所在领域的专业知识，构建完整的知识体系。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理论学习与实践操作结合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选取具有代表性的案例进行深入分析，了解成功案例的经验和失败案例的教训，从中汲取智慧和启示。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案例研究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鼓励团队成员分享各自的经验和技巧，促进知识共享和团队协作，共同提升技能水平。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经验分享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定期组织专题讨论会，就某一特定主题进行深入探讨和交流，激发创新思维和解决问题的能力。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专题讨论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案例分析与经验分享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https://d.book118.com/408021073035006025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2024-09-01T19:23:18.312</cp:lastPrinted>
  <dcterms:created xsi:type="dcterms:W3CDTF">2024-09-01T11:23:18Z</dcterms:created>
  <dcterms:modified xsi:type="dcterms:W3CDTF">2024-09-01T11:23:20Z</dcterms:modified>
</cp:coreProperties>
</file>