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09B96-BEEC-4607-BCD3-C29179B0C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6124DF-E446-4B0A-8665-86A9236AB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D7C47E-C1B1-4548-92BD-22BD5EF93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357F30-D617-45AD-B9E8-E11C2AEA16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91DA37-C65A-47C0-A146-61F0F8C80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FC3AD8-457A-4567-82D4-CD25E1A6B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C5F508-B60D-4C8C-A854-C3A6FC60B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26FD18-C8CF-4D20-925E-88656DDAC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5A6BEA-7D6B-4E38-8B61-C28AD6EEA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58E4F-A3C6-416B-AF54-5564422366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683A5B-BA4F-4A02-BAE4-EC367BF56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22006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网络安全防范教育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个人信息安全防护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家庭网络安全防护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工作场所网络安全防护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社交媒体与网络购物安全防护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375" r="3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网络安全是指通过技术、管理和法律等手段，保护计算机网络系统及其中的数据不受未经授权的访问、攻击、破坏或篡改，确保网络系统的机密性、完整性和可用性。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随着互联网的普及和数字化进程的加速，网络安全问题日益突出。网络安全不仅关乎个人隐私和企业机密，还关系到国家安全和社会稳定。因此，加强网络安全防范教育具有重要意义。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228" r="2322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包括病毒、蠕虫、木马等，通过感染用户计算机或窃取用户信息，造成数据泄露和系统瘫痪等危害。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恶意软件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通过伪造信任网站或发送欺诈邮件等方式，诱导用户输入敏感信息，如银行账户、密码等，进而实施盗窃或诈骗。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网络钓鱼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利用系统漏洞或弱口令等安全缺陷，非法入侵计算机系统，窃取数据或破坏系统功能。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黑客攻击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通过控制大量僵尸网络向目标网站发送海量请求，导致网站瘫痪无法正常访问。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分布式拒绝服务（DDoS）攻击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网络安全威胁类型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《关键信息基础设施安全保护条例》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针对关键信息基础设施的安全保护制定了详细的规范和措施，确保国家重要信息系统的安全稳定运行。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《中华人民共和国网络安全法》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我国首部全面规范网络空间安全管理方面问题的基础性法律，明确了对网络安全的监管要求和相关主体的法律责任。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《数据安全管理办法》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规定了网络运营者在数据收集、处理、使用和保护等方面的要求和责任，加强了个人信息的保护。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网络安全法律法规及政策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个人信息安全防护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917" r="991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避免在公共场合、社交媒体等随意透露自己的姓名、地址、电话号码等敏感信息。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不轻易透露个人信息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不要轻易回复来源不明的邮件或接听陌生电话，以免泄露个人信息或受到诈骗。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谨慎处理垃圾邮件和陌生电话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避免使用公共无线网络进行敏感信息的传输，以防止信息被窃取。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使用安全的网络连接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 保护个人隐私信息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424" b="542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 预防网络诈骗和钓鱼攻击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识别网络钓鱼攻击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警惕来自未知来源的邮件、短信或电话，不轻易点击其中的链接或下载附件，以免遭受钓鱼攻击。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不轻信网络诈骗信息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对于声称中奖、冒充熟人求助等可疑信息，要保持警惕，通过多渠道核实信息的真实性。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及时更新安全软件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安装并定期更新防病毒软件、防火墙等安全软件，提高设备的安全防护能力。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定期更换密码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定期更换重要账号的密码，减少密码被破解的风险。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不重复使用密码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避免在多个账号上使用相同的密码，以免一个账号被攻破后，其他账号也面临风险。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设置复杂且不易猜测的密码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采用大小写字母、数字和特殊字符的组合，避免使用生日、电话号码等容易被猜到的密码。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  强化密码安全意识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家庭网络安全防护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修改默认用户名和密码，定期更新固件，关闭不必要的端口和服务，启用MAC地址过滤功能。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路由器安全设置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智能设备安全配置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家庭电脑安全防护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833" r="8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为智能设备设置强密码，及时更新软件，避免使用公共Wi-Fi连接智能设备。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安装可靠的杀毒软件和防火墙，定期更新操作系统和软件补丁，不随意下载和安装未知来源的软件。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家庭网络设备安全设置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采用强密码策略，包括大小写字母、数字和特殊字符的组合，定期更换密码。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7542" r="754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避免使用弱密码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不随意点击来自陌生人或不可信来源的链接，以免遭受钓鱼攻击或恶意软件的感染。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不轻信陌生链接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以防数据丢失或受到勒索软件攻击，定期备份重要文件和数据到安全的外部存储设备。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定期备份重要数据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预防家庭网络被入侵和攻击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https://d.book118.com/408022006015006032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2024-09-09T08:47:08.073</cp:lastPrinted>
  <dcterms:created xsi:type="dcterms:W3CDTF">2024-09-09T00:47:08Z</dcterms:created>
  <dcterms:modified xsi:type="dcterms:W3CDTF">2024-09-09T00:47:10Z</dcterms:modified>
</cp:coreProperties>
</file>