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41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77595-30E7-4A8B-AA19-B306D989C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1A366-3AA7-467F-98A9-ABC97E581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9DFB3-1FC9-46E8-8296-DFFC55706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61510-B59C-439B-ACEA-DC31DB98C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D57A68-90F1-42B6-B27B-7343A415C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FAB0B4-E4FB-49F4-8959-15F3BA8B2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962C55-ED9D-424A-8454-4D62AC148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FC7A3-9311-4F67-A69E-29712D5F1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D5017-F44F-408D-B8C1-83B040611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0CF9D-422F-4534-AE1D-DB264F2BD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7E117-D272-4ED9-933D-A5DE3FDEB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403" r:id="rId2"/>
    <p:sldLayoutId id="2147490404" r:id="rId3"/>
    <p:sldLayoutId id="2147490405" r:id="rId4"/>
    <p:sldLayoutId id="2147490406" r:id="rId5"/>
    <p:sldLayoutId id="2147490407" r:id="rId6"/>
    <p:sldLayoutId id="2147490408" r:id="rId7"/>
    <p:sldLayoutId id="2147490409" r:id="rId8"/>
    <p:sldLayoutId id="2147490410" r:id="rId9"/>
    <p:sldLayoutId id="2147490411" r:id="rId10"/>
    <p:sldLayoutId id="214749041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2304414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云杉人工林抚育技术规程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云杉人工林概述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云杉人工林抚育技术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云杉人工林病虫害防治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云杉人工林采伐与更新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云杉人工林抚育技术规程的制定与实施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云杉人工林概述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云杉的分布与特点</a:t>
            </a:r>
            <a:endParaRPr lang="zh-CN" altLang="en-US"/>
          </a:p>
        </p:txBody>
      </p:sp>
      <p:sp>
        <p:nvSpPr>
          <p:cNvPr id="1049056" name="圆角矩形 21"/>
          <p:cNvSpPr/>
          <p:nvPr>
            <p:custDataLst>
              <p:tags r:id="rId2"/>
            </p:custDataLst>
          </p:nvPr>
        </p:nvSpPr>
        <p:spPr>
          <a:xfrm rot="16200000">
            <a:off x="5607646" y="-2569836"/>
            <a:ext cx="976874" cy="1108651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22"/>
          <p:cNvSpPr/>
          <p:nvPr>
            <p:custDataLst>
              <p:tags r:id="rId3"/>
            </p:custDataLst>
          </p:nvPr>
        </p:nvSpPr>
        <p:spPr>
          <a:xfrm rot="16200000">
            <a:off x="137692" y="2899471"/>
            <a:ext cx="975266" cy="14633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0" name="圆角矩形 5"/>
          <p:cNvSpPr/>
          <p:nvPr>
            <p:custDataLst>
              <p:tags r:id="rId4"/>
            </p:custDataLst>
          </p:nvPr>
        </p:nvSpPr>
        <p:spPr>
          <a:xfrm rot="16200000">
            <a:off x="5608293" y="-974999"/>
            <a:ext cx="976874" cy="1108732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6"/>
          <p:cNvSpPr/>
          <p:nvPr>
            <p:custDataLst>
              <p:tags r:id="rId5"/>
            </p:custDataLst>
          </p:nvPr>
        </p:nvSpPr>
        <p:spPr>
          <a:xfrm rot="16200000">
            <a:off x="138339" y="4495602"/>
            <a:ext cx="975266" cy="14633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3"/>
          <p:cNvSpPr txBox="1"/>
          <p:nvPr>
            <p:custDataLst>
              <p:tags r:id="rId6"/>
            </p:custDataLst>
          </p:nvPr>
        </p:nvSpPr>
        <p:spPr>
          <a:xfrm>
            <a:off x="1017959" y="2484580"/>
            <a:ext cx="10620994" cy="97687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分布：云杉主要分布在我国北方地区，如东北、华北、西北等地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066" name="文本框 4"/>
          <p:cNvSpPr txBox="1"/>
          <p:nvPr>
            <p:custDataLst>
              <p:tags r:id="rId7"/>
            </p:custDataLst>
          </p:nvPr>
        </p:nvSpPr>
        <p:spPr>
          <a:xfrm>
            <a:off x="1017959" y="4081359"/>
            <a:ext cx="10620994" cy="97607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特点：云杉是一种常绿乔木，树形高大，树冠呈塔形，树皮灰褐色，具有较强的抗寒性，适应性强，生长速度快，木材质地优良，具有较高的经济价值。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人工林的定义与分类</a:t>
            </a:r>
            <a:endParaRPr lang="zh-CN" altLang="en-US"/>
          </a:p>
        </p:txBody>
      </p:sp>
      <p:sp>
        <p:nvSpPr>
          <p:cNvPr id="1049106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4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人工林的分类：根据树种、生长环境、经营方式等因素，人工林可以分为针叶林、阔叶林、混交林等。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人工林的定义：人工林是指通过人工种植、培育和管理的森林，包括人工林和天然林。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人工林的特点：人工林具有生长速度快、产量高、经济效益好等特点，但生态功能相对较弱。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人工林的管理：人工林的管理包括种植、抚育、采伐、更新等环节，需要根据不同的树种和生长环境进行科学管理。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云杉人工林的培育目的</a:t>
            </a:r>
            <a:endParaRPr lang="zh-CN" altLang="en-US"/>
          </a:p>
        </p:txBody>
      </p:sp>
      <p:sp>
        <p:nvSpPr>
          <p:cNvPr id="10491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提高木材产量：通过人工培育，提高云杉林的木材产量，满足市场需求。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保护生物多样性：云杉林是许多珍稀动植物的栖息地，人工培育可以保护生物多样性，维护生态平衡。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促进经济发展：云杉林的培育可以带动相关产业的发展，增加就业机会，促进地方经济发展。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改善生态环境：云杉林具有较强的固碳能力，人工培育可以改善生态环境，减缓全球气候变化。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云杉人工林抚育技术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播种前的准备</a:t>
            </a:r>
            <a:endParaRPr lang="zh-CN" altLang="en-US"/>
          </a:p>
        </p:txBody>
      </p:sp>
      <p:sp>
        <p:nvSpPr>
          <p:cNvPr id="1049314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6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8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2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整地：深耕细耙，平整土地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选地：选择土壤肥沃、排水良好的地块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施肥：施用有机肥或复合肥，提高土壤肥力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8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播种：选择适宜的播种时间，控制播种密度，确保种子发芽率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播种与育苗</a:t>
            </a:r>
            <a:endParaRPr lang="zh-CN" altLang="en-US"/>
          </a:p>
        </p:txBody>
      </p:sp>
      <p:sp>
        <p:nvSpPr>
          <p:cNvPr id="104936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播种密度：根据树种和土壤条件确定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播种时间：春季或秋季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播种方法：条播或穴播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育苗管理：浇水、施肥、除草、病虫害防治等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移栽与定植</a:t>
            </a:r>
            <a:endParaRPr lang="zh-CN" altLang="en-US"/>
          </a:p>
        </p:txBody>
      </p:sp>
      <p:sp>
        <p:nvSpPr>
          <p:cNvPr id="1049438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定植后管理：浇水、施肥、除草、病虫害防治等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8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定植密度：根据树种、土壤、气候等因素确定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移栽方法：挖穴、栽植、浇水、覆土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60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移栽时间：春季或秋季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抚育管理</a:t>
            </a:r>
            <a:endParaRPr lang="zh-CN" altLang="en-US"/>
          </a:p>
        </p:txBody>
      </p:sp>
      <p:sp>
        <p:nvSpPr>
          <p:cNvPr id="104950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抚育目的：提高云杉人工林的生长速度和质量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抚育方法：包括除草、施肥、修剪等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抚育时间：根据云杉的生长周期和季节进行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抚育效果：提高云杉的抗病能力，改善林分结构，提高木材产量和质量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云杉人工林病虫害防治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常见病害及其防治方法</a:t>
            </a:r>
            <a:endParaRPr lang="zh-CN" altLang="en-US"/>
          </a:p>
        </p:txBody>
      </p:sp>
      <p:sp>
        <p:nvSpPr>
          <p:cNvPr id="1049626" name="任意多边形 20"/>
          <p:cNvSpPr/>
          <p:nvPr>
            <p:custDataLst>
              <p:tags r:id="rId2"/>
            </p:custDataLst>
          </p:nvPr>
        </p:nvSpPr>
        <p:spPr>
          <a:xfrm rot="2700000">
            <a:off x="800412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551935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云杉猝倒病：主要危害幼苗，可用多菌灵、百菌清等药剂进行防治。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矩形 42"/>
          <p:cNvSpPr/>
          <p:nvPr>
            <p:custDataLst>
              <p:tags r:id="rId4"/>
            </p:custDataLst>
          </p:nvPr>
        </p:nvSpPr>
        <p:spPr>
          <a:xfrm>
            <a:off x="590558" y="2803162"/>
            <a:ext cx="1624846" cy="11506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2" name="任意多边形 18"/>
          <p:cNvSpPr/>
          <p:nvPr>
            <p:custDataLst>
              <p:tags r:id="rId5"/>
            </p:custDataLst>
          </p:nvPr>
        </p:nvSpPr>
        <p:spPr>
          <a:xfrm rot="5400000">
            <a:off x="2678796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29032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云杉立枯病：主要危害幼苗，可用多菌灵、百菌清等药剂进行防治。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矩形 43"/>
          <p:cNvSpPr/>
          <p:nvPr>
            <p:custDataLst>
              <p:tags r:id="rId7"/>
            </p:custDataLst>
          </p:nvPr>
        </p:nvSpPr>
        <p:spPr>
          <a:xfrm>
            <a:off x="2467655" y="2803162"/>
            <a:ext cx="1624846" cy="11506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55249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06128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云杉叶锈病：主要危害叶片，可用三唑酮、代森锰锌等药剂进行防治。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矩形 44"/>
          <p:cNvSpPr/>
          <p:nvPr>
            <p:custDataLst>
              <p:tags r:id="rId10"/>
            </p:custDataLst>
          </p:nvPr>
        </p:nvSpPr>
        <p:spPr>
          <a:xfrm>
            <a:off x="4344751" y="2803162"/>
            <a:ext cx="1624846" cy="115064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32345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83225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云杉枯梢病：主要危害枝条，可用多菌灵、百菌清等药剂进行防治。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矩形 45"/>
          <p:cNvSpPr/>
          <p:nvPr>
            <p:custDataLst>
              <p:tags r:id="rId13"/>
            </p:custDataLst>
          </p:nvPr>
        </p:nvSpPr>
        <p:spPr>
          <a:xfrm>
            <a:off x="6222492" y="2803162"/>
            <a:ext cx="1624846" cy="115064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311373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60965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云杉红蜘蛛：主要危害叶片，可用阿维菌素、吡虫啉等药剂进行防治。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46"/>
          <p:cNvSpPr/>
          <p:nvPr>
            <p:custDataLst>
              <p:tags r:id="rId16"/>
            </p:custDataLst>
          </p:nvPr>
        </p:nvSpPr>
        <p:spPr>
          <a:xfrm>
            <a:off x="8099588" y="2803162"/>
            <a:ext cx="1624846" cy="115064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87182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938061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云杉松毛虫：主要危害叶片，可用敌敌畏、马拉硫磷等药剂进行防治。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矩形 47"/>
          <p:cNvSpPr/>
          <p:nvPr>
            <p:custDataLst>
              <p:tags r:id="rId19"/>
            </p:custDataLst>
          </p:nvPr>
        </p:nvSpPr>
        <p:spPr>
          <a:xfrm>
            <a:off x="9977328" y="2803162"/>
            <a:ext cx="1624846" cy="115064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https://d.book118.com/408023044142006022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18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宋体</vt:lpstr>
      <vt:lpstr>Wingdings</vt:lpstr>
      <vt:lpstr>Office Theme</vt:lpstr>
      <vt:lpstr>云杉人工林抚育技术规程</vt:lpstr>
      <vt:lpstr>目录</vt:lpstr>
      <vt:lpstr>添加章节标题</vt:lpstr>
      <vt:lpstr>云杉人工林概述</vt:lpstr>
      <vt:lpstr>云杉的分布与特点</vt:lpstr>
      <vt:lpstr>人工林的定义与分类</vt:lpstr>
      <vt:lpstr>云杉人工林的培育目的</vt:lpstr>
      <vt:lpstr>云杉人工林抚育技术</vt:lpstr>
      <vt:lpstr>播种前的准备</vt:lpstr>
      <vt:lpstr>播种与育苗</vt:lpstr>
      <vt:lpstr>移栽与定植</vt:lpstr>
      <vt:lpstr>抚育管理</vt:lpstr>
      <vt:lpstr>云杉人工林病虫害防治</vt:lpstr>
      <vt:lpstr>常见病害及其防治方法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2024-08-29T07:01:24.956</cp:lastPrinted>
  <dcterms:created xsi:type="dcterms:W3CDTF">2024-08-28T23:01:24Z</dcterms:created>
  <dcterms:modified xsi:type="dcterms:W3CDTF">2024-08-28T23:01:27Z</dcterms:modified>
</cp:coreProperties>
</file>