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8CAAF-5080-4247-AAB6-A4CE25153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2F627-8B45-49B2-8185-55A8A1008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8D47D-1C7B-4F4D-9585-70265A24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55FFE-0A19-496A-A38F-6A14760F7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5E511-E566-452F-83B9-92B6D4E6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92F48-ACAA-40F2-8284-452649E9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5574ED-4A5E-4E5B-AC77-2C934E97A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192C5-C105-4B4E-BCD8-6A48C489C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09B23-3D88-4074-B0AB-BA1B202A5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D902B-CE68-41D3-A7DE-C041F7C97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BA8AE-474F-47FE-8545-978C6F8A6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3123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2023年年度德勤技能工作总结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对团队的贡献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德勤技能项目始于2023年初，旨在提高员工的专业技能和知识水平，以适应公司业务发展和市场需求。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18452" r="18452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9238" r="92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随着公司业务的不断扩大和市场竞争的加剧，员工技能的提升成为了一项紧迫的任务。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项目针对不同职位和部门的员工，提供了个性化的技能培训和发展计划。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提高员工的专业技能和知识水平，增强公司的核心竞争力。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通过技能培训和发展计划，帮助员工实现个人职业发展目标。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建立一支高素质、专业化、稳定的员工队伍，为公司未来的发展奠定基础。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目标阐述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负责制定和实施员工技能培训和发展计划，确保计划的针对性和有效性。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与各部门和团队密切合作，了解员工技能需求，提供个性化的培训和发展建议。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跟踪和评估员工技能培训的效果，及时调整和优化培训计划。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组织内部和外部的技能培训活动，邀请行业专家和优秀人才进行分享和交流。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工作职责详述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通过优化客户服务流程，提高服务质量，客户满意度得到了显著提升。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成功开拓了新的市场领域，扩大了业务范围，实现了业务增长。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加强团队建设，提高团队凝聚力，促进了团队合作和协同工作。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成果一详述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通过优化采购、生产等环节，有效降低了成本，提高了企业的盈利能力。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加大研发投入，推出了一系列新产品，满足了市场需求，提高了企业竞争力。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通过加强销售团队建设、优化销售策略等措施，实现了销售业绩的稳步增长。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销售业绩增长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成果二详述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加强品牌宣传和推广，提高了品牌知名度和美誉度。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社会责任履行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积极履行企业社会责任，参与公益事业，提升了企业形象。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通过改进内部管理流程，提高了工作效率和员工满意度。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成果三详述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在项目执行过程中，团队成员之间沟通不畅，导致项目进度受阻。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建立定期的团队会议和沟通机制，确保每个成员了解项目进展和各自的任务，及时解决问题和调整计划。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问题一详述及解决方案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部分团队成员在处理复杂任务时表现出能力不足，影响项目质量。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针对能力不足的成员进行培训和辅导，提供相关的学习资源和支持，同时鼓励团队成员互相学习和分享经验。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问题二详述及解决方案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https://d.book118.com/408023123125006044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2024-09-25T02:30:57.486</cp:lastPrinted>
  <dcterms:created xsi:type="dcterms:W3CDTF">2024-09-24T18:30:57Z</dcterms:created>
  <dcterms:modified xsi:type="dcterms:W3CDTF">2024-09-24T18:30:59Z</dcterms:modified>
</cp:coreProperties>
</file>