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4E6D1-C791-42BC-A4AA-C867F610B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74C34-E8EE-4695-B7E3-C847948C4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61EF5-A61E-43B4-B163-08BDD6354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A7A0D-51FD-4660-A9FC-9B13AFE3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C62E6-7A99-4803-9FDA-C9AD7CCB7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5B17F-7EAB-4E13-A235-58EDEB6BD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B1C3E-6029-43FD-91F2-628ACF26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6505C-4FDA-4719-A40A-68B8353D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565C1-9FC7-4FE6-8B8E-19822DEC3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014A4-70D8-415A-8FAB-6F71E8381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CB461-9593-47F0-A827-B1B13D3D2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3124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再谈手卫生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日常生活中手卫生现状分析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医疗机构内手卫生规范及实践指南解读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工业领域手卫生挑战及解决方案探讨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儿童青少年手卫生教育普及策略研究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总结与展望：共同推动全社会形成良好手卫生习惯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9" b="5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手卫生是指通过洗手、卫生手消毒和外科手消毒等方法来清洁和消毒双手，以达到预防和控制感染的目的。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手卫生是预防医院感染最简单、最有效、最方便、最经济的方法，同时也是减少病原体传播、降低医院感染发生率的最重要措施。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微生物污染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我们的双手在日常生活中会不断接触各种物品和环境，从而容易沾染上大量的微生物，包括细菌、病毒等。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微生物可以通过手部接触传播到身体其他部位，或者通过触摸口、鼻、眼等部位进入体内，引发感染。此外，不洁净的手还可能污染食物、水源等，进一步传播病原体。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微生物污染与传播途径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保持手部清洁可以切断微生物的传播途径，避免病原体通过手部接触传播到身体其他部位或进入体内。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去除病原体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通过有效的手部清洁，可以去除手部的大部分病原体，包括细菌和病毒等，从而降低感染的风险。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预防交叉感染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在医疗环境中，手部清洁对于预防交叉感染尤为重要。医护人员通过保持手部清洁，可以减少患者之间的病原体传播，保障患者的安全。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750" r="14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042" r="180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手部清洁对降低感染风险作用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日常生活中手卫生现状分析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采用问卷调查、访谈等方式，针对不同年龄、性别、职业等人群进行调查。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大部分公众了解手卫生的重要性，但在实际执行中存在诸多不足，如洗手频率不够、使用不洁净的水源等。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了解公众对手卫生知识的认知程度，评估其在日常生活中的实践情况。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公众对手卫生认知程度调查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很多人在日常生活中没有养成勤洗手的习惯，尤其是在接触公共设施后、餐前便后等关键时刻。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错误使用洗手液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083" r="3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忽视手部干燥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部分人在使用洗手液时，用量不足或未充分揉搓双手，导致清洁效果不佳。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洗手后未及时擦干双手，容易导致细菌滋生和传播。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日常生活中常见不良习惯剖析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开展手卫生主题活动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组织各类手卫生主题活动，如知识竞赛、宣传周等，吸引公众参与并加深对手卫生的了解。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通过媒体、社区活动等多种渠道，向公众普及手卫生知识，提高其认知程度。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推广正确洗手方法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在公共场所设置洗手液和干手设施，并张贴正确洗手的宣传海报，引导公众养成良好洗手习惯。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提高公众手卫生意识策略探讨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医疗机构内手卫生规范及实践指南解读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手卫生定义及重要性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手卫生是指医务人员用肥皂（皂液）和流动水洗手，去除手部皮肤污垢、碎屑和部分致病菌的过程。手卫生是预防医院感染最有效、最简单、最经济的方法。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医疗机构内手卫生设施配置要求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医疗机构应设置与诊疗工作相匹配的手卫生设施，包括水池、非手触式水龙头、清洁剂、干手设施、手消毒剂等，方便医务人员和患者使用。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手卫生指征及原则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医务人员在接触患者前、进行无菌操作前、接触患者后、接触患者周围环境后等情况下，必须执行手卫生。同时应遵循先洗手、后消毒的原则。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医疗机构内手卫生规范概述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手消毒剂的选用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应选用取得卫生部卫生许可批件的手消毒剂，并在有效期内使用。手消毒剂应标注开启日期或失效日期，开启后的手消毒剂使用时间不得超过30天。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手消毒操作步骤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取适量的速干手消毒剂于掌心，双手相互揉搓覆盖整个双手表面，直至手部干燥。揉搓过程应按照六步洗手法进行，确保消毒剂充分覆盖手部各个部位。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手消毒注意事项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手消毒时应保持手部干燥，避免使用过期或污染的手消毒剂。同时应注意不要将消毒剂溅入眼睛或口中，以免引起不适。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医务人员手消毒操作流程演示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https://d.book118.com/408023124136006045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2024-09-26T15:11:31.431</cp:lastPrinted>
  <dcterms:created xsi:type="dcterms:W3CDTF">2024-09-26T07:11:31Z</dcterms:created>
  <dcterms:modified xsi:type="dcterms:W3CDTF">2024-09-26T07:11:33Z</dcterms:modified>
</cp:coreProperties>
</file>