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CA649-1425-4AD1-B275-47C17A7AB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FE8A7-2BB2-421D-B393-482A94903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F1079-8661-4C35-800A-6CCEE9A81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FA4F6-4434-4491-A9B6-93A278533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6EA85-9191-4CB9-B258-9E87BCE37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A25CC-AFB4-4D52-B9BF-285A880E6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B05BF-9E77-49F2-8DF6-A45C487BC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0DD30-48DD-4A38-8CD8-E8D3F4C18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34CDB-3BEC-4853-939D-DEB2A6705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27315-A558-4D46-81F6-9612B4427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FA5F8-24C0-4FE6-BC75-E17A4C9C0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404601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脑脓肿的护理查房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脑脓肿概述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脑脓肿的护理评估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脑脓肿的护理操作流程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脑脓肿的护理并发症与处理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脑脓肿的康复与护理指导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脑脓肿概述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脑脓肿是指化脓性细菌感染引起的化脓性脑炎，进一步发展形成脓肿。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脑脓肿是一种严重的颅内感染，具有较高的致残率和死亡率，需要及时诊断和治疗。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17" r="315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常见的致病菌有金黄色葡萄球菌、溶血性链球菌、肺炎球菌等，可通过鼻窦炎、中耳炎、乳突炎等感染灶扩散至颅内。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感染灶扩散至颅内后，引起化脓性脑炎，随着炎症的发展，形成脓肿。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29" b="144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头痛、呕吐、发热、意识障碍、癫痫发作等，严重时可出现颅内高压症状，如视乳头水肿、昏迷等。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根据临床表现、实验室检查和影像学检查进行诊断。实验室检查可发现白细胞计数升高、血沉加快等感染征象；影像学检查可发现颅内脓肿病灶。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脑脓肿的护理评估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监测患者的体温、脉搏、呼吸和血压等指标，了解患者的生理状态。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评估患者的意识状态，包括意识水平、认知能力等，判断病情严重程度。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观察患者有无头痛、恶心、呕吐、颈项强直等症状，了解病情进展情况。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注意患者有无其他并发症，如肺部感染、心脏疾病等，以便及时处理。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3821" r="1382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年龄与性别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不同年龄和性别的人群对脑脓肿的易感性不同，需考虑年龄和性别因素。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了解患者有无高血压、糖尿病等基础疾病，这些疾病可能影响脑脓肿的发展和预后。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免疫状态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评估患者的免疫状态，了解患者对感染的抵抗力。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了解患者的诊断与治疗方案，以便更好地进行护理。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给予患者适当的镇痛药物，缓解疼痛症状。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保持呼吸道通畅，及时清理呼吸道分泌物，必要时给予吸氧。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监测体温变化，采取适当的降温措施，如冰敷、温水擦浴等。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根据患者的营养需求和水分摄入情况，制定合理的饮食计划。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营养与水分补充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脑脓肿的护理操作流程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https://d.book118.com/408024046015006041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2024-09-19T17:45:16.347</cp:lastPrinted>
  <dcterms:created xsi:type="dcterms:W3CDTF">2024-09-19T09:45:16Z</dcterms:created>
  <dcterms:modified xsi:type="dcterms:W3CDTF">2024-09-19T09:45:18Z</dcterms:modified>
</cp:coreProperties>
</file>