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DF082-C8C1-4629-B36F-5B3B50C2B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875FE-7532-4934-9940-02684743C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BA406E-61AE-486F-A0E1-EF2D50066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ED57AF-61BB-48AF-AA9C-5C6D0DD7F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AB644E-5D7D-4D0C-8126-02995B3FD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B19D28-1601-4AD0-9D6D-4E2E9B0D2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505D1F-5040-426F-866B-1EADB04F2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81F172-0DF1-43DC-8273-5DDE8AD7D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2F88EE-6732-417A-A7F4-BFFC1DD25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3F3CF-481B-45C8-BD54-4C82B9488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A4144-96DB-46B7-A046-F41132E98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2405605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社会调查的历史发展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社会调查的起源与早期发展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社会调查方法论的演变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社会调查主要领域拓展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当代社会调查技术革新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社会调查伦理道德问题探讨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未来社会调查发展趋势预测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社会调查的起源与早期发展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197" b="619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古代社会调查实践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古代中国的社会调查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早在春秋战国时期，中国就有了对社会现象进行调查和记录的实践，如《管子》中的户口调查和土地丈量等。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古代希腊的社会调查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古希腊哲学家如苏格拉底、柏拉图等人通过对话和观察的方式对社会问题进行调查和研究。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古代罗马的社会调查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罗马帝国的统治者为了维护统治，进行了一系列的社会调查，如人口普查、土地测量等。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349" b="834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中世纪教会为了管理教区和了解信徒情况，进行了一系列的社会调查，如人口统计、道德状况调查等。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中世纪世俗政权为了征税和征兵等目的，也进行了一些社会调查，如财产清查、人口登记等。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中世纪社会调查活动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世俗政权的社会调查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教会的社会调查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社会学与社会调查的关联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社会学的兴起为社会调查提供了理论支持和指导，推动了社会调查的进一步发展。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工业革命与社会问题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随着工业革命的兴起，社会问题日益突出，如贫困、失业、犯罪等，需要进行系统的社会调查来了解情况。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统计学的发展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近代统计学的发展为社会调查提供了科学的工具和方法，使得社会调查更加精确和有效。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近代社会调查兴起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社会调查方法论的演变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实证主义方法论的基础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实证主义方法论认为社会现象是客观存在的，可以通过经验观察和科学方法进行研究和解释。它强调对社会现象的精确测量和统计分析，以揭示社会现象的规律和因果关系。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8643" b="864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实证主义方法论的特点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实证主义方法论注重定量研究，强调数据的客观性和可重复性。它主张通过大规模样本调查和统计分析来验证假设和理论，以揭示社会现象的普遍性和规律性。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实证主义方法论在社会调查中的应用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实证主义方法论在社会调查中得到了广泛应用，如民意调查、市场调查、社会问题研究等。它通过问卷调查、实验设计、统计分析等方法，收集和分析大量数据，为社会科学研究提供客观、准确的依据。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实证主义方法论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解释主义方法论的基础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解释主义方法论认为社会现象是主观构建的，强调对社会现象的理解和解释。它主张通过深入访谈、参与观察等定性研究方法，揭示社会现象背后的意义、动机和情境。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解释主义方法论的特点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解释主义方法论注重定性研究，强调研究者的主观能动性和与被研究者的互动关系。它主张通过深入访谈和参与观察等方法，获取被研究者的真实想法和感受，揭示社会现象的复杂性和多样性。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解释主义方法论在社会调查中的应用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解释主义方法论在社会调查中也得到了广泛应用，如民族志研究、个案研究、深度访谈等。它通过深入了解被研究者的生活经历、文化背景和社会环境等，揭示社会现象背后的深层原因和意义。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解释主义方法论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批判理论方法论的基础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批判理论方法论认为社会现象是社会结构和社会关系的产物，强调对社会现象的批判和反思。它主张通过揭示社会现象背后的权力关系和不平等现象，推动社会变革和进步。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批判理论方法论的特点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批判理论方法论注重对社会现象的批判性分析，强调研究者的立场和价值观对研究的影响。它主张通过揭示社会现象背后的权力关系和不平等现象，推动社会的公平和正义。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批判理论方法论在社会调查中的应用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批判理论方法论在社会调查中也有一定的应用，如对社会问题的批判性研究、对弱势群体的关注和研究等。它通过揭示社会问题背后的社会结构和社会关系等因素，提出改进和解决社会问题的策略和建议。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批判理论方法论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社会调查主要领域拓展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人口数量与分布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通过社会调查收集人口数据，研究人口数量、密度和分布特点。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人口结构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分析人口年龄、性别、教育、职业等结构特征，揭示社会变迁和发展趋势。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人口迁移与流动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研究人口迁移、流动的原因、模式和影响，为城市规划、交通布局等提供依据。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人口统计学研究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市场需求与消费者行为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通过社会调查了解消费者需求、偏好和行为，为企业产品开发和市场营销提供参考。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劳动力市场与就业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研究劳动力市场的供求关系、就业结构、工资水平等，为政府制定就业政策提供依据。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经济发展与社会变迁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分析经济发展与社会变迁的相互关系，探讨经济增长对社会结构、生活方式等方面的影响。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经济学领域应用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https://d.book118.com/408024056055006035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2024-09-14T04:38:33.467</cp:lastPrinted>
  <dcterms:created xsi:type="dcterms:W3CDTF">2024-09-13T20:38:33Z</dcterms:created>
  <dcterms:modified xsi:type="dcterms:W3CDTF">2024-09-13T20:38:35Z</dcterms:modified>
</cp:coreProperties>
</file>