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E41E8-95A7-40D8-8F94-82948E3B5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9CF56-7057-4024-A86E-4498EDCA2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0AB40-63B7-4BE2-B54F-240F90FD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2C1E0-E819-4350-91B7-065544226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1A397-E4BE-4FD2-A7CB-88EC299B9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0D9093-BC32-4C05-AB5E-9297B5C00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5AC0F-454B-45CE-BCF1-EBBD6DF72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AF36A-E8F3-41F3-A6AF-FF1481C9A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EF01B-8389-49FC-B7A8-43F663BBC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0A4AE-2BC9-46F7-BF9C-17032FB04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0A88A-7DC1-4B57-BF01-B1A745F84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40610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咨询评估行业调研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主要参与者与竞争格局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技术创新与智能化应用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人才培养与团队建设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咨询评估行业定义及分类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咨询评估行业是指为客户提供专业意见、建议、解决方案和策略规划等服务的行业，涉及领域广泛，包括经济、管理、工程、技术、法律等。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根据服务内容和领域不同，咨询评估行业可分为战略咨询、管理咨询、经济咨询、工程咨询、技术咨询、法律咨询等。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近年来，我国咨询评估行业市场规模不断扩大，服务领域不断拓展，行业竞争日益激烈。目前，国内咨询评估机构数量众多，但整体实力和服务水平参差不齐。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全球咨询评估行业市场规模庞大，服务领域广泛，国际知名咨询评估机构实力强大，拥有丰富的经验和资源。随着全球化进程的加速和跨国公司的增多，国际咨询评估市场需求不断增长。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00" r="216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国内外市场规模及增长情况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未来，咨询评估行业将继续保持快速发展态势，服务领域将进一步拓展，行业整合和兼并重组将加速进行。同时，数字化、智能化等新技术将不断应用于咨询评估服务中，提高服务效率和质量。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中国经济的持续增长，咨询评估行业将迎来更加广阔的市场空间和发展机遇。未来，行业将更加注重专业化和精细化服务，加强与国际知名机构的合作与交流，提高行业整体实力和服务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主要参与者与竞争格局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国际知名咨询评估机构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如麦肯锡、波士顿咨询、贝恩咨询等，拥有丰富的行业经验和专业团队，提供全球范围内的咨询服务。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国内大型咨询评估机构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如中信咨询、正略咨询、和君咨询等，在本土市场具有深厚的资源和经验积累，服务领域广泛。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专业性咨询评估机构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如专注于某一行业或领域的咨询机构，如房地产评估、金融风险评估等，具备深厚的专业知识和经验。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国内外主要参与者介绍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专业性咨询评估机构占据细分市场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专注于某一细分领域的咨询评估机构，在特定市场领域具有较高的市场份额和话语权。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国际知名咨询评估机构占据高端市场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凭借其品牌优势、专业能力和全球化网络，国际知名咨询评估机构在高端市场具有较大份额。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国内大型咨询评估机构占据中端市场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依托本土化优势和政府资源，国内大型咨询评估机构在中端市场具有较大影响力。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国际知名咨询评估机构的优势在于其全球化视野、专业能力和品牌效应，但可能面临本土化不足的挑战。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专业性咨询评估机构的优势在于其深厚的专业知识和经验积累，但可能面临市场范围相对狭窄的挑战。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总体而言，咨询评估行业的竞争格局呈现多元化、专业化的趋势，各类机构在竞争中不断寻求创新和突破。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国内大型咨询评估机构的优势在于本土化经验、政府资源和广泛的客户基础，但可能在创新能力和国际化方面存在不足。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战略咨询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对投资项目进行可行性研究、风险评估和投资建议。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企业管理咨询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针对企业内部管理问题，提供组织优化、流程改进等解决方案。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为企业提供战略规划、市场进入、竞争策略等方面的咨询服务。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对市场趋势、竞争对手、消费者需求等进行深入调查和分析。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咨询评估服务内容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与客户充分沟通，明确咨询需求和目标。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制定项目计划，明确项目范围、时间和资源等。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通过调查问卷、访谈、文献资料等多种方式收集数据。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服务流程梳理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运用统计分析、数据挖掘等方法对数据进行处理和分析。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根据分析结果，制定针对性的解决方案和实施计划。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协助客户实施方案，提供必要的培训和支持。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对项目效果进行评估，总结经验教训并提出改进建议。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服务流程梳理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不同行业和企业的咨询需求具有差异性，需要量身定制解决方案。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时效性要求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客户对咨询服务的专业性和质量要求较高，需要提供专业、准确的建议。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部分咨询项目需要在短时间内完成，对服务效率有一定要求。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客户往往希望获得综合性的解决方案，涉及战略、市场、管理等多个方面。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https://d.book118.com/408024061011006043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2024-09-22T10:24:17.098</cp:lastPrinted>
  <dcterms:created xsi:type="dcterms:W3CDTF">2024-09-22T02:24:17Z</dcterms:created>
  <dcterms:modified xsi:type="dcterms:W3CDTF">2024-09-22T02:24:19Z</dcterms:modified>
</cp:coreProperties>
</file>