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1D9AA6-2F41-4399-BC24-FB6D1F854E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17397C-9D70-4F97-A53A-675AEABA28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B5BAC7-5994-4B1E-B356-306431D4BE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5E39F0-A14D-4FF9-8520-8D4765ECF7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3B876D3-8381-4458-BB0A-84E939B5C7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94FBD26-D883-477E-8ACD-DF8C338839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FC0301C-CF28-4B2D-9DCC-E9CE1FFEF4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85BBF9-8636-44CF-A534-07DB07FB9E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FD0A07-F704-4DB2-AC40-69811BF863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2DEE1A-DE4D-4A61-97E4-DC017535DB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1232A5-9A55-41C9-83D9-1D1A99B954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8024123141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2024-01-10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全面质量管理的电子与通信管理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电子与通信行业现状及挑战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全面质量管理在电子与通信管理中的应用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关键成功因素与案例分析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未来发展趋势及挑战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20" r="22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通过全面质量管理，提高电子与通信产品的质量和可靠性，满足客户需求，提升行业竞争力。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提升电子与通信行业质量水平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电子与通信市场竞争激烈，企业需要借助全面质量管理提升产品质量和降低成本，以应对市场竞争压力。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应对市场竞争压力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全面质量管理强调持续改进和创新，有助于推动电子与通信行业的技术创新和管理创新。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推动行业创新发展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1267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412120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6473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67559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01267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864738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全面质量管理概念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4963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全面质量管理是一种以客户为中心，全员参与、全过程控制、全面预防和改进的质量管理方法。它强调以质量为核心，通过全员、全过程的参与，实现产品质量的持续改进和提高。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734570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提高产品质量和可靠性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734570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通过全面质量管理，可以系统地控制产品质量形成的全过程，减少缺陷和故障，提高产品的质量和可靠性。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5021895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降低生产成本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021895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全面质量管理强调预防和改进，通过减少不良品和返工等浪费，降低生产成本，提高企业的经济效益。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89688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提升客户满意度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89688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全面质量管理注重客户需求和反馈，通过不断改进产品和服务质量，提升客户满意度和忠诚度。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527896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增强企业竞争力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527896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全面质量管理有助于企业在激烈的市场竞争中脱颖而出，树立品牌形象，增强企业的市场竞争力。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5193089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00394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46902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27988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710204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10521058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193089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469028" y="1641445"/>
            <a:ext cx="110760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710204" y="1641445"/>
            <a:ext cx="104988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全面质量管理概念及重要性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电子与通信行业现状及挑战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随着5G、物联网、人工智能等技术的不断发展和应用，电子与通信行业正处于技术创新的高峰期，新产品和新服务层出不穷。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行业规模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电子与通信行业已成为全球经济的重要支柱，涵盖了电子设备制造、通信网络建设、信息技术服务等多个领域，市场规模巨大且持续增长。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国际化趋势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电子与通信行业的国际化程度日益提高，全球范围内的产业链合作和市场竞争日益激烈。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2510" r="2251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1948" r="21948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2119" r="22119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行业发展概况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随着技术的迅速更新换代，企业需要不断投入研发以保持竞争优势，但同时也面临着技术风险和成本压力。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628" r="1262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技术更新换代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电子与通信行业的市场竞争异常激烈，企业需要不断提高产品质量和服务水平以赢得市场份额。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市场竞争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333" b="33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167" r="121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各国对电子与通信产品的法规和标准要求不断提高，企业需要加强合规性管理以应对国际贸易壁垒。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法规与标准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面临的主要挑战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通过建立完善的质量管理体系，确保产品质量的一致性和稳定性，提高客户满意度。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质量管理体系建设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通过对生产过程中的关键环节进行严格控制和监督，减少产品缺陷和故障率，提高生产效率。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过程控制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通过收集和分析客户反馈和市场信息，不断改进产品设计和生产工艺，提高产品质量和竞争力。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质量管理在行业中的应用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全面质量管理在电子与通信管理中的应用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完善质量管理制度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制定完善的质量管理制度和流程，确保质量管理工作有章可循、有据可查。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制定质量管理方针和目标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明确电子与通信产品或服务的质量要求，制定符合组织战略的质量管理方针和目标。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构建质量管理组织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设立专门的质量管理部门，负责全面质量管理的规划、实施、监督和评价。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质量管理体系建设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750" r="775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识别关键过程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分析电子与通信产品或服务的关键过程，明确影响质量的关键因素。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制定过程控制标准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针对关键过程，制定详细的过程控制标准，确保过程稳定受控。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实施过程监控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通过定期的过程监控和数据分析，及时发现并解决问题，确保过程持续改进。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过程管理与优化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实施持续改进计划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针对存在的问题和不足，制定持续改进计划，推动质量不断提升。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创新质量管理方法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积极引入新的质量管理理念和方法，如六西格玛、精益管理等，推动质量管理不断创新发展。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鼓励全员参与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倡导全员参与质量管理，激发员工的积极性和创造力。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持续改进与创新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https://d.book118.com/408024123141006025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2024-09-02T19:50:18.197</cp:lastPrinted>
  <dcterms:created xsi:type="dcterms:W3CDTF">2024-09-02T11:50:18Z</dcterms:created>
  <dcterms:modified xsi:type="dcterms:W3CDTF">2024-09-02T11:50:20Z</dcterms:modified>
</cp:coreProperties>
</file>