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4D47F-96B4-47EE-BAF8-C3D31A2CD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F3480-5D2D-442E-B330-C80A795FF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11221-28EC-45F3-9A02-170669A27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080D8-FC8E-4AF0-B57D-3EC1ACBCD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6DF92-750E-4946-90AE-3CA7AB477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3714E1-8B24-41CB-8009-18DB683B3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71C8A4-6092-429F-914A-1D091F291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C41C2-D2BF-40CF-A414-193BBCC79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8301B-4430-4342-8BDF-97A4EC235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E0E88-19AE-4A03-868E-31CB5536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9B8D2C-5FCD-411F-8A55-3E877CB99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5061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体育媒体从业人员的培训与互联网传媒趋势应用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4779214" y="4075345"/>
            <a:ext cx="263357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60501" y="4990945"/>
            <a:ext cx="307099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体育媒体从业人员培训概述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互联网传媒趋势在体育媒体中应用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提升体育媒体从业人员专业素养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互联网技术在体育媒体中应用实践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未来发展趋势及行业前景展望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总结反思与改进建议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体育媒体从业人员培训概述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随着互联网技术的快速发展，体育媒体行业面临着转型升级的压力，对从业人员的素质和能力提出了更高的要求。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提高体育媒体从业人员的专业素养和综合能力，适应互联网传媒趋势的发展，推动体育媒体的创新发展。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培训对象及需求分析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体育媒体从业人员，包括记者、编辑、主持人、解说员、摄影师等。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根据从业人员的不同岗位和职责，分析其在互联网传媒趋势下所需的知识、技能和素质，为制定个性化的培训方案提供依据。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包括互联网传媒基础知识、体育新闻采编技能、体育赛事直播与转播技术、体育媒体营销与品牌推广等。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根据培训内容和需求，设置相应的课程，如互联网传媒概论、体育新闻写作与编辑、体育赛事摄影与摄像、体育媒体运营与管理等。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培训内容与课程设置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https://d.book118.com/408025061011006044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2024-09-23T21:00:07.358</cp:lastPrinted>
  <dcterms:created xsi:type="dcterms:W3CDTF">2024-09-23T13:00:07Z</dcterms:created>
  <dcterms:modified xsi:type="dcterms:W3CDTF">2024-09-23T13:00:09Z</dcterms:modified>
</cp:coreProperties>
</file>