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6D8E4-ECF4-4C7D-854F-01224CBBB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8B456-9BC0-4232-BF04-42BCB86AB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0CB8C-011E-457B-859F-430ACD608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512FE-20E4-49B7-BA05-AFFCD154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85E498-96EB-4CA5-B6D0-CE657417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8767DA-26D4-4854-A0C3-E7394986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C3492-92F1-4F94-A816-6B30DC07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1FF35-19AE-4735-BCE7-FD824566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58D8E-534F-46C1-B391-1B0489594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D7B08-D75A-4B2A-893F-9B23CD53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30428-2347-4BE8-9362-871CC7028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70040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通工专业-光纤通信技术--光探测器与光接收机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光纤通信技术概述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光探测器技术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光接收机技术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光纤传输系统设计与实现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光纤通信新技术发展趋势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光纤通信技术概述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光纤通信原理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利用光波作为信息载体，以光纤为传输媒介进行通信。在发送端，将电信号转换为光信号，通过光纤传输至接收端，再将光信号转换回电信号。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光纤通信具有极高的带宽，可传输大量信息。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光信号在光纤中传输损耗小，可实现远距离通信。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光纤通信不受电磁干扰影响，传输质量稳定。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光信号在光纤中传输时难以被窃取或干扰。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传输容量大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抗干扰能力强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保密性好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传输距离远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光纤通信原理与特点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将电信号转换为光信号，并送入光纤进行传输。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光发射机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作为光信号的传输媒介，具有低损耗、高带宽等特点。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接收来自光纤的光信号，并将其转换回电信号进行处理。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光接收机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用于在光纤传输过程中对光信号进行放大和再生，以延长传输距离。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中继器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光纤通信系统组成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由于光纤通信具有抗干扰能力强、保密性好等特点，在军事通信领域具有重要应用。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数据中心内部服务器之间的高速数据传输通常采用光纤通信技术。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光纤通信已成为现代通信网络的主要传输方式，如固定电话网、移动通信网、互联网等。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光纤通信在工业控制领域应用广泛，如自动化生产线、机器人控制等。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通信网络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军事应用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光纤通信技术应用领域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光探测器技术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光电二极管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利用光电效应将光信号转换为电信号，具有线性响应、低噪声等优点。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光电晶体管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结合光电效应和晶体管放大功能，实现光信号的放大和探测。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雪崩光电二极管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在光电二极管的基础上引入雪崩倍增效应，提高光探测器的灵敏度。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PIN型光探测器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采用PIN结构，具有高灵敏度、低噪声、快速响应等特点。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光探测器类型及工作原理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噪声等效功率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线性动态范围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光探测器性能指标评价方法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961" r="149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884" r="1788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描述光探测器对光信号的响应能力，以A/W或V/W表示。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表示光探测器在给定信噪比条件下所能探测到的最小光功率。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描述光探测器在特定波长和带宽下的探测能力，以cmHz^(1/2)/W或Jones表示。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表示光探测器在保持线性响应的条件下所能处理的最大光功率范围。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典型光探测器产品介绍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InGaAs PIN光探测器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具有高灵敏度、低噪声、宽光谱响应等特点，适用于长距离光纤通信系统。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Si基PIN光探测器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具有低成本、高集成度、高速响应等优点，广泛应用于短距离光纤通信和局域网等领域。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雪崩光电二极管（APD）光探测器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具有高灵敏度、高增益、低噪声等特点，适用于微弱光信号的探测和放大。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光电晶体管（Phototransisto…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具有高放大倍数、低噪声、宽光谱响应等特点，适用于低照度条件下的光信号探测和放大。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光接收机技术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光接收机主要由光检测器、放大器和相关电路组成，用于将接收到的光信号转换为电信号并进行放大处理。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光接收机通过光检测器将入射光信号转换为电流信号，然后经过放大器放大，最终输出与输入光信号相对应的电压或电流信号。在转换过程中，光接收机需要实现低噪声、高灵敏度、宽动态范围等性能指标。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光接收机组成及工作原理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衡量光接收机对微弱光信号的检测能力，通常以特定误码率下所需的最小接收光功率来表示。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表示光接收机能够正常工作的输入光功率范围，即最大允许输入光功率与最小可检测光功率之比。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动态范围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影响光接收机性能的重要因素之一，包括热噪声、散粒噪声等。通常采用信噪比（SNR）来衡量噪声对信号的影响程度。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噪声性能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描述光接收机对不同频率光信号的响应能力，通常以带宽或频率响应曲线来表示。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频率响应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光接收机性能指标评价方法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https://d.book118.com/408027004015006036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2024-09-15T05:50:34.971</cp:lastPrinted>
  <dcterms:created xsi:type="dcterms:W3CDTF">2024-09-14T21:50:34Z</dcterms:created>
  <dcterms:modified xsi:type="dcterms:W3CDTF">2024-09-14T21:50:37Z</dcterms:modified>
</cp:coreProperties>
</file>