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AAEAA6E-D63E-4BAE-9948-C604B992BC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014C0D-E725-4865-BEE1-F6F86538E8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4BFB81F-2FA0-4E49-BB8E-F7A706BE6E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EFF3889-C295-4BEC-8BA2-11C58FF5CBD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2CE1D8E-F10D-4003-82F5-ABACD35B980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9BD2697-7B51-4F33-9481-F3E4CA1A40A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CC99848-322C-47AC-A2A8-9B3D4B91F23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BED58D1-D2BD-4A23-AC63-D3BAAF6DB6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4EDC5EE-D951-41E1-ABF6-5B7085EA06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A873500-9647-4323-ADE3-17DC7F2C12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908FB6-BC96-4232-90DC-93145AFCD3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08030050032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2709" y="922364"/>
            <a:ext cx="6634886"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FFFFFF">
                    <a:alpha val="100000"/>
                  </a:srgbClr>
                </a:solidFill>
                <a:latin typeface="Microsoft Yahei"/>
                <a:ea typeface="Microsoft Yahei"/>
                <a:cs typeface="Microsoft Yahei"/>
              </a:rPr>
              <a:t>解热镇痛药和非甾体抗炎药课件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解热镇痛药概述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非甾体抗炎药概述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解热镇痛药与非甾体抗炎药的比较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解热镇痛药与非甾体抗炎药的合理选用</a:t>
            </a:r>
          </a:p>
        </p:txBody>
      </p:sp>
      <p:cxnSp>
        <p:nvCxnSpPr>
          <p:cNvPr id="6" name="Connector 6"/>
          <p:cNvCxnSpPr/>
          <p:nvPr/>
        </p:nvCxnSpPr>
        <p:spPr>
          <a:xfrm flipH="1">
            <a:off x="5999076" y="1410844"/>
            <a:ext cx="0" cy="403411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解热镇痛药与非甾体抗炎药的注意事项与禁忌</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解热镇痛药与非甾体抗炎药的未来发展与研究方向</a:t>
            </a:r>
          </a:p>
        </p:txBody>
      </p:sp>
      <p:cxnSp>
        <p:nvCxnSpPr>
          <p:cNvPr id="6" name="Connector 6"/>
          <p:cNvCxnSpPr/>
          <p:nvPr/>
        </p:nvCxnSpPr>
        <p:spPr>
          <a:xfrm flipH="1">
            <a:off x="5999076" y="1410844"/>
            <a:ext cx="0" cy="403411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01</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解热镇痛药概述</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350" r="3235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24" r="32524"/>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解热镇痛药是一类具有解热和镇痛作用的药物，主要用于缓解轻至中度的疼痛和发热。</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根据作用机制和化学结构，解热镇痛药可分为水杨酸类、乙酰苯胺类、吡唑酮类等。</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药理作用</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解热镇痛药主要通过抑制前列腺素（PG）的合成，从而发挥解热、镇痛、抗炎的作用。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机制</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解热镇痛药通过抑制环氧化酶（COX）的活性，减少PG的合成，降低体温调节中枢的敏感性，达到解热效果；同时，抑制PG的合成也能缓解疼痛和炎症。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125" r="2512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药理作用与机制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适用于缓解轻至中度的疼痛，如头痛、关节痛、肌肉痛等；也可用于治疗发热，如感冒、流感等引起的发热。</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适用于成人和儿童，但孕妇和哺乳期妇女需慎用或遵医嘱。</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适用症状与人群</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适用人群</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适用症状</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02</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非甾体抗炎药概述</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6719" r="26719"/>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非甾体抗炎药（NSAIDs）是一类具有抗炎、解热、镇痛作用的非类固醇药物。</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分类</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根据作用机制和化学结构，NSAIDs可分为非选择性COX抑制药和选择性COX-2抑制药。</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主要通过抑制环氧化酶（COX）和花生四烯酸的代谢，减少前列腺素（PGs）的合成，从而发挥抗炎、解热、镇痛作用。</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药理作用</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NSAIDs通过抑制COX-1和COX-2酶活性，阻断炎症介质前列腺素E2（PGE2）的合成，从而减轻炎症和疼痛。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作用机制</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药理作用与机制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适用症状与人群</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适用症状</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主要用于治疗轻至中度疼痛，如头痛、关节痛、肌肉痛等，也可用于缓解发热和炎症。</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适用人群</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适用于成人及儿童，但孕妇、哺乳期妇女及有严重心血管疾病的患者需慎用或禁用。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03</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解热镇痛药与非甾体抗炎药的比较</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药物成分</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解热镇痛药主要通过抑制中枢前列腺素的合成来发挥解热和镇痛作用，而非甾体抗炎药主要通过抑制环氧化酶和前列腺素的合成来发挥抗炎、解热和镇痛作用。</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药效强度</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非甾体抗炎药的抗炎作用通常比解热镇痛药更强，但解热镇痛药的退热作用可能更快。</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药物相互作用</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解热镇痛药和非甾体抗炎药在与其他药物的相互作用上可能存在差异，例如与抗凝药物合用时需特别注意。</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药物特性比较</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主要用于缓解轻至中度疼痛，如头痛、牙痛、关节痛等，也可用于退热。</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解热镇痛药</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主要用于治疗类风湿性关节炎、骨性关节炎、强直性脊柱炎等慢性疼痛，也可用于缓解轻至中度急性疼痛。</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非甾体抗炎药</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适用症状比较</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https://d.book118.com/408030050032006044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2024-09-24T04:03:14.423</cp:lastPrinted>
  <dcterms:created xsi:type="dcterms:W3CDTF">2024-09-23T20:03:14Z</dcterms:created>
  <dcterms:modified xsi:type="dcterms:W3CDTF">2024-09-23T20:03:16Z</dcterms:modified>
</cp:coreProperties>
</file>