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2441E-02CB-401A-A2D9-AB0FB4E95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9F336-94A2-4020-A0EE-4DD9442A4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1B932-A76A-4933-8FE2-E5E8B59D7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2F993-0662-4B28-BF67-3B756AE48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49E2DB-A6E8-43CC-8D98-AFD58F2EE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C90ED2-6CDA-462F-BDBC-C020795FC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23FE2-F22F-441F-8CD0-3BCACB202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73DA0-4460-49DA-8471-BA230B44C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E72DC-B679-458B-9731-BF72A200F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1732B-4A0C-4675-ACA3-7F5731F2E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A2F86-B2FB-4BD6-83EC-87C2A3651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30051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生物技术制药治疗激素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生物技术制药概述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激素与生物技术制药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生物技术制药治疗激素的原理与技术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生物技术制药治疗激素的临床应用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生物技术制药治疗激素的挑战与前景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生物技术制药治疗激素的案例分析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生物技术制药概述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生物技术制药是指利用生物技术方法，通过基因工程、细胞工程、酶工程等手段，开发和生产用于预防、诊断和治疗疾病的药品的过程。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生物技术制药与传统制药的主要区别在于，生物技术制药主要利用生物体或生物过程来生产药物，而传统制药则主要通过化学合成的方法生产药物。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生物技术制药的定义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1980年代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生物技术制药的发展历程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重组DNA技术的出现和应用，标志着生物技术制药的诞生。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随着基因工程技术和细胞工程技术的不断发展，生物技术制药开始进入商业化阶段。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生物技术制药行业快速发展，成为全球医药行业的重要分支。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随着基因组学、蛋白质组学等新兴生物技术的发展，生物技术制药的应用领域不断扩大。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利用基因工程和细胞工程技术生产肿瘤免疫治疗药物，如单克隆抗体、细胞因子等。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针对罕见病患者，利用基因疗法、细胞疗法等技术手段开发特效药物。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罕见病治疗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利用微生物工程技术生产新型抗生素替代品，以解决抗生素耐药性问题。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抗生素替代品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利用基因工程技术生产新型疫苗，提高疫苗的免疫效果和安全性。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疫苗开发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生物技术制药的应用领域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激素与生物技术制药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促进生殖功能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激素在生殖过程中发挥关键作用，促进性器官发育、生殖细胞成熟和受孕。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调节生长、发育和代谢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激素在人体内发挥着至关重要的作用，能够调节生长、发育和代谢过程。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维持内环境稳态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激素参与调节人体的内环境稳态，维持水、电解质平衡和酸碱平衡。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激素的生理作用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合成过程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激素的合成通常在特定的内分泌腺或组织中进行，通过一系列生化反应将原料转化为激素。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分泌调节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激素的分泌受到神经和内分泌等多种因素的调节，以适应机体的生理需求。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靶组织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激素通过血液运输至靶组织，与靶细胞表面的受体结合，发挥生理效应。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激素的生物合成与分泌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正反馈与负反馈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激素的分泌受到正反馈和负反馈机制的调节，以维持内环境稳态。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下丘脑-垂体轴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下丘脑分泌的激素作用于垂体，调节其他内分泌腺的激素分泌。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神经内分泌轴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神经系统与内分泌系统相互协调，共同调节机体的生理功能。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激素的调节机制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激素依赖性肿瘤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某些肿瘤的生长和扩散依赖于特定激素，如乳腺癌和前列腺癌。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针对激素失调引起的疾病，使用相应的激素或其拮抗剂进行治疗。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激素失调引起的疾病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如甲状腺疾病、糖尿病等，与激素分泌失调有关。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05" r="1750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激素与疾病的关系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生物技术制药治疗激素的原理与技术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基因工程技术是利用重组DNA技术，将外源基因导入细胞内，使其表达并产生所需蛋白质的技术。在激素治疗中，基因工程技术可用于生产重组激素蛋白，如胰岛素、生长激素等。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基因工程技术通过构建基因表达载体，将目的基因导入到受体细胞中，经过培养和筛选，获得稳定表达的细胞系或转基因动物。这种方法可实现大规模生产重组激素蛋白，提高产量和纯度。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基因工程技术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工程技术是通过基因修饰和蛋白质修饰技术，对蛋白质进行改造和优化，以提高其稳定性和生物活性的技术。在激素治疗中，蛋白质工程技术可用于设计和优化激素蛋白的结构，以提高其治疗效果和降低副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蛋白质工程技术包括蛋白质突变、蛋白质体外进化、蛋白质标签化等技术。通过这些技术，可以实现对蛋白质的定点突变、定向进化以及功能化改造，从而改善蛋白质的特性和功能。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蛋白质工程技术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细胞工程技术是通过细胞培养、细胞移植和细胞分化等技术，实现细胞繁殖、细胞改造和细胞治疗的技术。在激素治疗中，细胞工程技术可用于制备具有特定功能的细胞，如激素分泌细胞。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细胞工程技术包括细胞培养、细胞融合、细胞基因转移等技术。通过这些技术，可以实现对细胞的繁殖、改造和功能化，从而制备出具有特定功能的细胞，用于激素治疗。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细胞工程技术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https://d.book118.com/408030051000006025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2024-09-01T09:03:40.549</cp:lastPrinted>
  <dcterms:created xsi:type="dcterms:W3CDTF">2024-09-01T01:03:40Z</dcterms:created>
  <dcterms:modified xsi:type="dcterms:W3CDTF">2024-09-01T01:03:42Z</dcterms:modified>
</cp:coreProperties>
</file>