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30730-2854-4E2D-AAE6-BD4A7216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0645C-6AFD-4882-B016-0681AE949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246CD-02F2-4598-951B-F8DD4F325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07E2E-E3CD-4686-A5EF-B8431191C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DCB09-87B9-4FA6-9272-ABD3EE5B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A25F7-64EB-4339-AD1D-719A050CC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53EF2-1AA3-41F9-BAE1-537A39405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71D64-C65C-443A-89BA-126006D22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C161A-E5EF-41E5-B4AD-A1942F173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DA1B0-3E6E-4BDC-998C-18C9EE0F0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83C44-B9AE-4793-A104-B2CC2207D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Relationship Id="rId4" Type="http://schemas.openxmlformats.org/officeDocument/2006/relationships/image" Target="../media/image18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0055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习题解析高考语文专题复习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高考语文专题概述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语言文字运用专题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古代诗文阅读专题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现代文阅读专题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作文写作专题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模拟试题解析与备考建议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高考语文专题概述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包括字音、字形、词语运用、病句修改等。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掌握基本语言知识和语言表达能力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要求考生能够准确理解文本的主旨、观点和情感，分析文本的结构和表达技巧。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要求考生能够运用恰当的表达方式和写作技巧，完成不同类型的写作任务，如议论文、记叙文、说明文等。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要求考生了解基本的文学常识和文化背景，能够欣赏和评价文学作品。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文学素养和文化常识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高考语文考试内容与要求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试题往往涉及字音、字形、词语运用等基础知识，要求考生具备扎实的基本功。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注重基础知识的考查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强化阅读理解能力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重视写作能力的考查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体现文学素养和文化常识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试题中的阅读材料涉及不同领域和体裁，要求考生具备快速准确理解文本的能力。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写作题在高考语文试题中占比较大，要求考生具备较高的写作水平和思维能力。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试题中常常涉及文学作品和文化现象，要求考生具备一定的文学素养和文化常识。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历年高考语文试题特点分析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专题复习能够针对高考语文的考点和难点进行有针对性的训练，提高复习效率。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提升效果显著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专题复习能够按照知识体系和考点要求进行系统性的梳理和归纳，帮助考生形成完整的知识网络。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通过专题复习，考生能够加深对知识点的理解和记忆，提高解题能力和应试水平。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专题复习的重要性与意义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语言文字运用专题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掌握常见成语的意义、用法和感情色彩，能够准确运用成语表达意思。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成语运用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了解熟语的含义和用法，能够在语境中恰当运用熟语。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熟语运用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熟悉惯用语的表达方式和用法，能够在口语和书面语中准确运用惯用语。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惯用语运用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成语、熟语及惯用语运用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了解常见的病句类型，如成分残缺、语序不当、搭配不当等。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病句类型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掌握辨析病句的方法，如语感审读法、提取主干法、逻辑分析法等。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辨析方法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掌握修改病句的技巧，如增、删、换、调等，使句子表达更加准确、清晰。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病句辨析与修改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语句衔接与排序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语句衔接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了解语句衔接的原则和技巧，如话题一致、句式协调、逻辑顺序等，使语句之间连贯自然。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语句排序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掌握语句排序的方法，如时间顺序、空间顺序、逻辑顺序等，使语句排列有序、条理清晰。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在具体语境中综合运用语句衔接和排序的技巧，提高语言表达的连贯性和条理性。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古代诗文阅读专题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文言文阅读方法及技巧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掌握常见文言实词、虚词的含义和用法，理解文言句式和特殊语法现象。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善于运用上下文语境推测词义，注意古今异义和一词多义现象。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把握文章结构和写作思路，理解作者的观点态度和思想感情。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熟悉文言文翻译的方法和技巧，能够准确、通顺地翻译文言语句。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了解古诗词的体裁、题材和风格，掌握常见的意象、意境和表现手法。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理解古诗词的思想内容和情感主旨，分析作者的创作背景和写作意图。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鉴赏古诗词的语言特色和表达技巧，品味诗词的韵味和美感。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熟悉古诗词鉴赏题的答题规范和步骤，能够准确、规范地回答问题。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古诗词鉴赏要点与答题规范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https://d.book118.com/408030055032006035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2024-09-13T22:41:51.880</cp:lastPrinted>
  <dcterms:created xsi:type="dcterms:W3CDTF">2024-09-13T14:41:51Z</dcterms:created>
  <dcterms:modified xsi:type="dcterms:W3CDTF">2024-09-13T14:41:54Z</dcterms:modified>
</cp:coreProperties>
</file>