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3CC1E-057A-486F-89DC-E32E9E59E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DDD59-6956-4169-A7A1-32A27F706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E3474-8B1D-40DC-8373-75DF580E3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E02CD-531A-4ADD-9920-B7927D513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4466F-0E9F-4547-B034-C50ECBEB7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9E71C-495A-4EC9-B7A9-887CA13D2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AD235-27F2-4297-8602-B233AFD80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D185D-8969-45DE-AABA-9E504AF3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77F97-616E-4666-9C5E-8E0FC39C8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2398C-4F7A-4988-8756-914CD68DF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81BCE-A9E0-40E2-9097-C757E94CF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31040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网络公司下季度工作计划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下季度重点工作任务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研发及创新计划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市场拓展与品牌宣传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运营优化与客户服务提升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组织架构调整和团队建设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通过实施一系列策略和活动，旨在增加公司的收入、利润和市场份额。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提升公司业绩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针对当前市场趋势和竞争对手的分析，提出相应的应对措施，以保持公司的竞争优势。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通过改进内部流程和沟通机制，提高工作效率和员工满意度。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涉及供应链管理、成本控制、质量管理等方面的优化工作。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产品研发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包括新产品的研发、现有产品的改进以及产品线的扩展。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市场营销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涵盖品牌宣传、市场推广、销售策略和客户关系管理等方面。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人力资源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包括员工招聘、培训、绩效管理和福利改善等计划。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财务管理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确保公司财务状况稳健，包括预算制定、成本控制和风险管理等方面的工作。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下季度重点工作任务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完成2款新产品的设计和开发，包括功能规划、界面设计、系统架构搭建和代码开发等工作。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新产品研发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在人工智能、大数据等领域进行深入探索，将新技术应用于产品优化和升级，提高产品的竞争力和用户体验。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招聘具有丰富经验和专业技能的研发人员，完善研发团队的组织架构和人员配置，提升整体研发实力。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研发团队建设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研发及创新计划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制定针对不同用户群体的个性化营销策略，提高营销活动的转化率和效果。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深入了解目标市场的需求和竞争状况，为产品推广和营销策略制定提供有力支持。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通过线上线下相结合的方式，提高品牌知名度和美誉度，增强用户对品牌的认同感和忠诚度。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市场拓展与品牌宣传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运营数据分析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对用户行为、产品使用等数据进行深入分析，发现潜在问题和改进空间，为产品优化和运营策略调整提供依据。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客户服务体系完善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优化客户服务流程，提高响应速度和解决问题的能力，提升客户满意度和忠诚度。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用户反馈机制建立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建立有效的用户反馈机制，及时收集和处理用户意见和建议，不断改进产品和服务质量。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运营优化与客户服务提升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根据公司战略和业务需求，调整组织架构和部门设置，提高组织运行效率和协同能力。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加强团队建设和员工培训，提高员工的专业素质和综合能力，打造高效、团结、创新的团队文化。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人才引进与激励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积极引进优秀人才，完善激励机制和福利待遇，激发员工的积极性和创造力。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组织架构调整和团队建设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研发及创新计划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开发全新产品线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针对市场需求，研发具有竞争力的新产品，包括但不限于云计算服务、大数据分析工具等。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现有产品升级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对现有产品进行持续优化和升级，提升用户体验，满足客户需求。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跨平台兼容性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确保新产品能够在不同平台和设备上顺畅运行，提高产品的普适性。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新产品开发与升级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内部技术研讨会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定期组织技术团队进行内部交流，分享技术经验和创新想法，促进团队协作和技术进步。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创新实验室建设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设立专门用于技术研究和创新的实验室，为团队提供实践和创新的空间与资源。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前沿技术跟踪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关注行业最新技术动态，评估并尝试将新技术如人工智能、区块链等应用于公司产品与服务中。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技术研究与创新应用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加强员工对知识产权重要性的认识，提高知识产权保护意识。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合作与授权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寻求与其他企业或机构进行技术合作或专利授权，实现知识产权的价值最大化。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专利申请与保护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积极申请相关技术的专利，确保公司技术的独占性和竞争优势。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324" r="16324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合作项目开展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与合作伙伴联合开展研发项目，共同投入资源和技术，实现成果共享和互利共赢。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合作成果展示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通过行业会议、技术展览等方式展示与合作伙伴的共同创新成果，提升公司品牌影响力。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合作伙伴选择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精选具有互补优势和合作潜力的企业或机构作为合作伙伴，共同推动技术创新和应用。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与合作伙伴共同创新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https://d.book118.com/408031040022006037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2024-09-16T20:32:38.025</cp:lastPrinted>
  <dcterms:created xsi:type="dcterms:W3CDTF">2024-09-16T12:32:38Z</dcterms:created>
  <dcterms:modified xsi:type="dcterms:W3CDTF">2024-09-16T12:32:40Z</dcterms:modified>
</cp:coreProperties>
</file>