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43DF0-17A1-4EB1-BB99-64229FC07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79E4A-1F3E-453C-ADCA-68D387949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ADC24-BFC2-4756-B0CC-48DAF7E28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F188B5-5472-459B-BD2A-35014E754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3F8188-C367-486D-BB67-B4BB6C06E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2A98C1-CE31-45C6-83B2-A232B9250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D83A6A-12D2-41E0-BC63-8E24E6DE6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E1FD5-8739-440B-BB6B-A30540ACC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FE0C13-3550-4D0C-8858-27E14D7A5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4B947-7BAB-42FF-9C2C-E13A73D45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77109-2362-457D-847A-24D332E1F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321330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26页小麦面粉加工精度检验面粉的化学成分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小麦面粉加工精度检验方法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小麦面粉的化学成分分析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加工精度对小麦面粉化学成分的影响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报告目的与背景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本报告旨在全面分析26页小麦面粉的加工精度以及其化学成分，为面粉的质量控制和优化提供科学依据。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随着人们对食品质量和安全性的关注度不断提高，面粉作为重要的食品原料，其加工精度和化学成分对产品的最终品质和安全性具有重要影响。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本报告主要针对26页小麦面粉的加工精度和化学成分进行详细分析，探究其品质特性和潜在问题。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由于实际条件和实验设备的限制，本报告可能无法涵盖所有类型的小麦面粉，且某些特定的化学成分可能无法完全检测或分析。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小麦面粉加工精度检验方法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遵循国家颁布的小麦面粉加工精度检验相关标准，确保检验结果的准确性和可靠性。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国家标准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208" r="17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遵循面粉加工业协会制定的行业规范，确保检验过程的一致性和可比性。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建立严格的质量控制体系，确保检验数据的准确性和可靠性，为生产提供可靠的依据。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检验标准与规范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https://d.book118.com/408032133015006027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2024-09-04T17:26:13.195</cp:lastPrinted>
  <dcterms:created xsi:type="dcterms:W3CDTF">2024-09-04T09:26:13Z</dcterms:created>
  <dcterms:modified xsi:type="dcterms:W3CDTF">2024-09-04T09:26:15Z</dcterms:modified>
</cp:coreProperties>
</file>