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EF613-C4CA-4FB0-B965-17EA8F607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F5FA5-5A37-4101-B211-5F2A7F56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3DF59-C245-4805-BD5D-4A390604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001FB-1531-4EC5-8974-29DB00121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28D43-7C67-45E2-BFD7-BED94E078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56280-1076-4061-94A1-B38719DBA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E3BE5-0D29-4510-AD10-F71B78839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D396A-0249-4914-BE6A-F181CAAB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59AFB-A7C9-4254-8BA7-4D642F38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E7ECD-E338-4FAA-B91E-F7E5774A9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39019-E4BF-49E8-AB28-969A6AE52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2135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班组长的工作职责课件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班组长的工作方法与技巧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班组长的工作挑战与解决方案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班组长工作案例分享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班组长是生产或服务团队中的基层管理者，负责组织、协调、指导和监督团队成员的工作。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是生产或服务团队中的基层管理者，负责组织、协调、指导和监督团队成员的工作，确保生产或服务任务顺利完成。他们扮演着重要的角色，需要具备领导和管理能力，能够激励和调动团队成员的积极性，提高整体工作效率和绩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班组长的定义与角色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班组长需要制定工作计划、安排工作任务、监督工作进度、协调资源分配、解决员工问题等。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需要制定工作计划，根据生产或服务需求，合理安排工作任务，确保团队成员明确自己的职责和目标。他们需要监督工作进度，及时发现和解决生产或服务过程中出现的问题，确保任务按时完成。同时，班组长还需要协调资源分配，合理利用现有资源，提高资源利用效率。此外，他们还需要关注员工的工作状态和问题，提供必要的支持和帮助，促进员工的工作积极性和工作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班组长的工作内容与职责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总结词：班组长需要具备领导能力、沟通能力、组织协调能力、解决问题的能力等。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41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班组长需要具备领导能力，能够激励和调动团队成员的积极性，促进团队的合作和凝聚力。他们需要具备良好的沟通能力，能够清晰地传达指令和信息，使团队成员明确工作要求和目标。此外，班组长还需要具备组织协调能力，能够合理安排工作任务和资源分配，确保生产或服务过程的顺利进行。同时，他们需要具备解决问题的能力，能够及时发现和解决生产或服务过程中出现的问题和矛盾。另外，班组长还需要具备创新思维和学习能力，能够不断改进工作流程和方法，提高整体工作效率和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负责组织招聘、选拔合适的班组成员，并组织培训确保他们具备必要的技能和知识。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人员招聘与培训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人员考核与激励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人员沟通与协调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定期对班组成员进行工作考核，根据考核结果进行奖励或改进建议，激励员工提高工作效率。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促进班组成员之间的沟通与协作，解决工作中出现的问题和矛盾，确保团队和谐高效运转。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生产计划与安排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根据企业总体计划，制定班组的生产计划，合理分配工作任务，确保生产进度。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监督班组的生产过程，确保生产按照工艺要求和质量标准进行，及时发现并解决生产过程中的问题。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生产数据统计与分析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收集、整理班组的生产数据，进行统计和分析，为生产决策提供依据，持续改进生产效率。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物料验收与入库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负责对采购的物料进行验收，确保质量合格，并按照规定进行入库登记和保管。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物料发放与使用监督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根据生产需要发放物料，监督班组成员合理使用物料，避免浪费和损失。同时对废料、余料进行妥善处理和再利用。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根据生产计划和实际消耗情况，制定物料的采购和库存计划，确保生产所需物料充足且不积压。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https://d.book118.com/408032135035006045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2024-09-25T16:35:41.581</cp:lastPrinted>
  <dcterms:created xsi:type="dcterms:W3CDTF">2024-09-25T08:35:41Z</dcterms:created>
  <dcterms:modified xsi:type="dcterms:W3CDTF">2024-09-25T08:35:43Z</dcterms:modified>
</cp:coreProperties>
</file>