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6BC19-90A9-4E5D-A34A-F71845D34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B06C5-D3CD-462A-8D2C-AC5A0228B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80E25-B6E1-47CE-9108-4CC67E966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AC3C6-736C-4EE4-8112-DD8E40473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461F8-A3C8-437C-9176-80E9AE270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7D5FA1-A0F2-48DB-B245-8DBEDBEDB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DB423B-08B8-4C29-94FB-713697126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46D66-2AFA-4CA3-94CB-37B6EF8A8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0873E-2948-4D75-9D09-C2E632DC4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6643D-1262-47F1-830F-01D3BD1F5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A7975-4A6C-42E0-AFD0-980DE3515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3030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村镇银行年度发展规划方案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村镇银行现状分析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风险管理及合规经营策略部署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信息技术应用与系统升级计划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推动村镇银行可持续发展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镇银行作为服务“三农”和小微企业的重要金融机构，在支持乡村振兴和普惠金融发展中具有不可替代的作用。制定年度发展规划方案，旨在明确村镇银行发展目标、重点任务和政策措施，推动其实现健康、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适应金融监管政策要求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近年来，金融监管政策日趋严格，对村镇银行等中小金融机构的监管要求不断提高。制定年度发展规划方案，有助于村镇银行适应监管政策要求，提升合规经营水平。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本规划方案的时间范围为未来一年。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93" b="239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本规划方案适用于全国范围内的村镇银行。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本规划方案涵盖村镇银行的各个业务领域，包括存款、贷款、支付结算、中间业务等。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村镇银行现状分析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截至年底，村镇银行各项存款余额达到XX亿元，较上年增长XX%。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各项贷款余额达到XX亿元，较上年增长XX%，其中小微企业贷款占比XX%。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实现净利润XX亿元，较上年增长XX%。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业务规模及增长情况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https://d.book118.com/408033030047006044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2024-09-24T09:11:51.147</cp:lastPrinted>
  <dcterms:created xsi:type="dcterms:W3CDTF">2024-09-24T01:11:51Z</dcterms:created>
  <dcterms:modified xsi:type="dcterms:W3CDTF">2024-09-24T01:11:52Z</dcterms:modified>
</cp:coreProperties>
</file>