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190DB2-0B11-460A-844A-844DF6C699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52EEC7-D66A-429D-AB5D-0B0241029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496148-3888-4008-AF64-463E133BD2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3F4298-C275-4322-8312-0BA92D2CA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D579E0-36D2-4F83-8BBC-97B7BC31BD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7535B2-F254-41D4-815C-0D4BDE3A2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83A349-6AFB-4D0E-938B-78C786BCF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387136-9A14-46AC-BB75-39D1B0D69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08D2AB-F6B4-4755-947E-9E574CC6E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88E05C-ED43-415E-BA38-E0AD620DF6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E438E1-696C-424D-9EFF-9DE5D3FF5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03305000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智能医疗创造数字化医疗生态圈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汇报时间：2024-01-18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智能医疗技术及应用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数字化医疗生态圈构建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智能医疗应用场景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数字化医疗生态圈的优势与挑战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随着科技的快速发展，医疗行业正经历着数字化转型，智能医疗成为其重要发展方向。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医疗行业的数字化转型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智能医疗通过运用先进的信息技术，提高医疗服务的效率和质量，为患者带来更好的就医体验。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提高医疗服务效率与质量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智能医疗不仅改变了传统医疗服务模式，还促进了医疗行业的创新与发展，为医疗行业的可持续发展注入新的动力。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推动医疗行业创新与发展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914" r="1091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14" r="51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数字化医疗生态圈概述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数字化医疗生态圈的定义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数字化医疗生态圈是一个以患者为中心，通过信息技术将医疗机构、医生、患者、医疗设备、药品等各方紧密连接起来的生态系统。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数字化医疗生态圈的特点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数字化、智能化、互联化、个性化。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数字化医疗生态圈的意义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实现医疗资源的优化配置，提高医疗服务效率和质量，降低医疗成本，为患者提供更加便捷、高效、个性化的医疗服务。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智能医疗技术及应用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辅助诊断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通过深度学习和图像识别技术，协助医生进行疾病诊断和治疗方案制定。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机器人手术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利用高精度机器人进行手术操作，提高手术精度和效率。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虚拟护士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提供24小时不间断的健康咨询和服务，减轻医护人员工作负担。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人工智能技术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通过可穿戴设备和传感器实时监测患者生理参数，实现远程诊断和治疗。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远程监测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8333" r="28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50" r="166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医疗废物处理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对医疗设备进行智能化管理，提高设备使用效率和管理水平。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通过物联网技术对医疗废物进行追踪和处理，确保医疗安全。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通过对大量患者数据进行分析，挖掘疾病规律和治疗方法。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500" r="16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患者数据分析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利用大数据技术进行药物设计和筛选，加速新药研发进程。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药物研发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通过对医疗过程数据进行监测和分析，提高医疗服务质量。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医疗质量控制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实现医疗信息的共享和交换，提高医疗服务协同效率。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31079" r="31079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医疗信息化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通过云计算技术提供移动医疗服务，方便患者随时随地进行健康管理。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移动医疗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利用云计算强大的计算能力对海量医疗数据进行分析和挖掘，为精准医疗提供支持。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医疗数据分析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数字化医疗生态圈构建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可穿戴医疗设备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实时监测患者的生理参数，为远程医疗和健康管理提供数据支持。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医疗设备智能化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通过集成传感器、算法和软件，使医疗设备具有自主感知、分析和决策能力。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医疗机器人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协助医生进行手术操作、患者照护等任务，提高医疗服务的效率和质量。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623" r="1362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9971" r="19971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数字化医疗设备与传感器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制定统一的数据采集和处理标准，确保数据的准确性和可比性。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医疗数据标准化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97" r="1469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利用医疗设备、传感器和患者自我报告等多种方式采集医疗数据。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数据采集技术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运用大数据、云计算等技术对数据进行清洗、整合和分析，提取有价值的信息。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数据处理技术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医疗数据采集与处理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个性化医疗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根据患者的基因、生活习惯等数据，提供个性化的治疗方案和健康管理建议。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医疗决策支持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为医生和医疗机构提供基于数据的决策支持，提高医疗服务的精准度和效率。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医疗数据挖掘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通过数据挖掘技术发现隐藏在大量医疗数据中的规律和趋势。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5293" r="2529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医疗数据分析与应用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健康管理平台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为患者提供健康监测、评估和指导服务，促进患者自我管理和康复。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远程医疗服务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通过互联网和移动设备为患者提供远程咨询、诊断和治疗服务。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医疗信息化平台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整合医疗机构、医生和患者的信息，提供一站式的医疗服务解决方案。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数字化医疗服务平台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https://d.book118.com/408033050007006036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2024-09-15T03:44:42.468</cp:lastPrinted>
  <dcterms:created xsi:type="dcterms:W3CDTF">2024-09-14T19:44:42Z</dcterms:created>
  <dcterms:modified xsi:type="dcterms:W3CDTF">2024-09-14T19:44:44Z</dcterms:modified>
</cp:coreProperties>
</file>