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ECD19-1ED7-4C2B-9DCE-82E1A2F71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4F904-FDCC-4F25-9905-B07332BD5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383D3-052C-43AE-8483-7B2605680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1D60A-1F59-4EBD-87B4-0BEDDDC41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19A6FB-FCCF-4DAA-8FAC-1062005BF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EFB37A-4791-4CCC-AD97-174C20336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BC2647-B315-429A-9479-9172542A4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11491-74A5-4465-8C2E-E2AB637DA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ABEBD-A668-4E7B-821A-88CF208DB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4DA66-E94E-4CBB-8EE0-EC74C312F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7213F-7448-4202-BE09-701B56091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330721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打结技术在白内障手术中的应用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1871" y="3818645"/>
            <a:ext cx="8040832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打结技术简介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打结技术在白内障手术中的重要性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打结技术在白内障手术中的具体应用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打结技术在白内障手术中的优势与挑战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打结技术简介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打结技术是指在手术过程中，通过使用手术线打结来固定组织、止血或重建解剖结构的一种技术。在白内障手术中，打结技术常用于固定人工晶状体和止血。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打结技术是手术操作的基本技能之一，要求术者熟练掌握，以保证手术的安全和效果。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打结技术的定义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最初的打结技术是手工打结，即通过术者双手操作来打结。随着医疗技术的不断发展，出现了多种打结器械，如电动打结器、激光打结器和超声波打结器等。这些器械的出现提高了手术效率，减轻了术者的操作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现代的打结技术不仅用于手术过程中的止血和固定，还可以用于组织工程和再生医学等领域，以促进组织的修复和再生。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打结技术的发展历程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根据打结的方式，打结技术可分为单手打结、双手打结和器械打结等类型。在白内障手术中，通常采用双手打结的方式，以保证手术的安全和效果。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根据打结的用途，打结技术可分为固定性打结、压迫性打结和止血性打结等类型。在白内障手术中，固定性打结用于固定人工晶状体，止血性打结用于控制出血。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88" r="241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打结技术的分类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打结技术在白内障手术中的重要性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白内障手术的简介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白内障手术是治疗白内障的有效手段，通过手术摘除混浊的晶状体，植入人工晶状体，以恢复患者的视力和生活质量。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白内障手术通常采用显微镜下操作，手术切口较小，术后恢复较快。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打结技术在白内障手术中的应用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在白内障手术中，打结技术主要用于固定人工晶状体和缝合手术切口。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通过打结技术，可以确保人工晶状体的位置稳定，防止其移位或脱落，同时也有助于手术切口的止血和愈合。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打结技术的熟练程度直接影响手术效果和患者术后恢复。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打结技术要求医生具备高超的技巧和经验，以确保手术安全、有效。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打结技术的改进和创新有助于提高手术效率和治疗效果，减少并发症的发生。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打结技术对白内障手术的影响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打结技术在白内障手术中的具体应用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2" y="1781514"/>
            <a:ext cx="7780172" cy="55681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总结词稳定可靠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8310" cy="1174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在白内障手术中，切口处理是关键步骤之一。打结技术在此过程中起到了稳定可靠的作用，能够有效地减少手术后的并发症，提高手术成功率。通过打结技术，可以迅速、准确地完成切口闭合，减少手术时间，降低感染风险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打结技术在切口处理中的应用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92489" cy="55681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总结词减少创伤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91732" cy="8657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打结技术的应用能够减少手术对患者的创伤。由于打结技术操作简便，可以减少手术过程中的操作步骤和时间，从而降低手术创伤和术后恢复时间。这对于老年患者和身体虚弱的患者尤为重要，能够减轻他们的痛苦和术后恢复负担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打结技术在切口处理中的应用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https://d.book118.com/408033072101006043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2024-09-23T06:08:44.327</cp:lastPrinted>
  <dcterms:created xsi:type="dcterms:W3CDTF">2024-09-22T22:08:44Z</dcterms:created>
  <dcterms:modified xsi:type="dcterms:W3CDTF">2024-09-22T22:08:46Z</dcterms:modified>
</cp:coreProperties>
</file>