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11B1E0-EDDA-4BEF-9B03-D77C85F926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F8EB63-8FA0-4BEE-9583-F37E758FA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9FCCAF-F243-4A3A-908D-CE30CEDEE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7D30C0-EEE9-48DC-91CB-72AE141790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7CECC7-65F2-4CAA-B0C1-6AC90423B1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CEBCA0-F1B0-45AB-BD15-CB5D043261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6D3A6B-4D9C-4BFF-854E-40FB3114BA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5BDBCB-6FCE-47E8-96FF-4A8E5A8195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A27030-050E-48E0-99D9-F62C95DF7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3026A2-AD28-4EEE-B280-8DD38B649A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12B83-94DB-4F25-BC94-562A52FCA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3407014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党工委创建学习型基层党组织汇报材料</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学习型基层党组织建设现状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党工委在创建学习型基层党组织中的作用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创建学习型基层党组织的具体措施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创建学习型基层党组织的成效评估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未来展望与深化学习型基层党组织建设的思考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适应新时代发展需要</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贯彻落实党的方针政策</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推动基层党组织建设</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创建学习型基层党组织是贯彻落实党的方针政策的重要举措，旨在提高基层党组织的政治素质和领导能力，推动基层党组织建设向更高水平发展。</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随着社会的快速发展和科技的不断进步，基层党组织需要不断学习新知识、新技能，以适应新时代发展的需要，更好地服务人民群众。</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创建学习型基层党组织有利于推动基层党组织建设，提高基层党组织的凝聚力和战斗力，促进基层党组织与人民群众的密切联系。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创建学习型基层党组织的意义</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创建学习型基层党组织取得的成效</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创建学习型基层党组织的实践探索</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创建学习型基层党组织存在的问题和不足</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阐述创建学习型基层党组织的重要性和意义，包括提高党组织的政治素质、领导能力和服务水平等方面。</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介绍本单位在创建学习型基层党组织方面的实践探索，包括学习制度、学习方式、学习内容等方面的具体做法。</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汇报本单位在创建学习型基层党组织方面取得的成效，包括党组织和党员的思想认识提高、工作能力提升、服务群众效果改善等方面的具体表现。</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分析本单位在创建学习型基层党组织方面存在的问题和不足，如学习制度不完善、学习方式单一、学习内容缺乏针对性等，并提出改进措施和建议。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学习型基层党组织建设现状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学习内容丰富多样</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基层党组织学习内容涵盖党的理论、路线方针政策、国家法律法规、业务知识等，注重理论与实践相结合。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学习方式灵活多变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基层党组织采用集中学习、专题讲座、在线学习、交流研讨等多种方式，提高学习的针对性和实效性。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学习氛围日益浓厚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基层党组织注重营造浓厚的学习氛围，鼓励党员自主学习、互动交流，形成比学赶超的良好风气。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基层党组织学习现状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组织凝聚力明显增强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学习型党组织建设促进了党员之间的交流与合作，增强了党组织的凝聚力和战斗力。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推动工作取得实效</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学习型党组织建设使党员更加熟悉和掌握党的路线方针政策及业务知识，为推动工作提供了有力支持。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党员素质显著提升</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通过学习型党组织建设，党员的政治素质、业务素质和道德素质得到显著提升，先锋模范作用更加突出。</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学习型党组织建设成果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学习内容不够系统</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学习方式单一陈旧</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学习制度不够健全</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党员学习积极性不高</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部分基层党组织学习内容零散、缺乏系统性，导致学习效果不佳。</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一些基层党组织学习方式单一，缺乏创新和多样性，难以满足党员多样化的学习需求。</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部分基层党组织学习制度不完善，缺乏监督和考核机制，导致学习流于形式。</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部分党员对学习缺乏兴趣和动力，学习态度不积极，影响了学习效果和党组织建设。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党工委在创建学习型基层党组织中的作用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制定规划和目标</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建立科学有效的评估机制，对学习型基层党组织建设情况进行定期评估，及时发现问题并采取措施加以改进。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建立评估机制</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根据上级党组织要求和本地实际情况，制定创建学习型基层党组织的长期规划和阶段性目标。</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制定长期规划和阶段性目标</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确定学习内容，包括党的路线方针政策、国家法律法规、业务知识等，并明确学习方式，如集中学习、个人自学、在线学习等。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明确学习内容和方式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加强组织领导</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成立创建学习型基层党组织领导小组，明确职责分工，加强工作指导和督促检查。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协调各方资源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积极协调相关部门和单位，整合各类资源，为创建学习型基层党组织提供有力支持。</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推动工作落实</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制定具体可行的工作计划和措施，明确责任人和完成时限，确保各项工作落到实处。</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加强组织领导和协调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提供资源保障和支持</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建立学习资料库，提供丰富的学习资源，包括图书、报刊、音像制品、电子课件等。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搭建学习平台</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利用现代信息技术手段，搭建在线学习平台，实现学习资源共享和交流互动。</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加强培训指导</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定期组织专题培训、经验交流等活动，提高基层党组织的学习能力和水平。同时，加强对基层党组织的学习指导和服务，帮助其解决学习中遇到的问题和困难。</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提供学习资源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https://d.book118.com/408034070143006046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2024-09-28T00:32:19.245</cp:lastPrinted>
  <dcterms:created xsi:type="dcterms:W3CDTF">2024-09-27T16:32:19Z</dcterms:created>
  <dcterms:modified xsi:type="dcterms:W3CDTF">2024-09-27T16:32:21Z</dcterms:modified>
</cp:coreProperties>
</file>